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9"/>
  </p:notesMasterIdLst>
  <p:sldIdLst>
    <p:sldId id="256" r:id="rId2"/>
    <p:sldId id="274" r:id="rId3"/>
    <p:sldId id="258" r:id="rId4"/>
    <p:sldId id="261" r:id="rId5"/>
    <p:sldId id="305" r:id="rId6"/>
    <p:sldId id="265" r:id="rId7"/>
    <p:sldId id="307" r:id="rId8"/>
    <p:sldId id="304" r:id="rId9"/>
    <p:sldId id="308" r:id="rId10"/>
    <p:sldId id="260" r:id="rId11"/>
    <p:sldId id="310" r:id="rId12"/>
    <p:sldId id="315" r:id="rId13"/>
    <p:sldId id="303" r:id="rId14"/>
    <p:sldId id="313" r:id="rId15"/>
    <p:sldId id="311" r:id="rId16"/>
    <p:sldId id="316" r:id="rId17"/>
    <p:sldId id="312" r:id="rId18"/>
  </p:sldIdLst>
  <p:sldSz cx="9144000" cy="5143500" type="screen16x9"/>
  <p:notesSz cx="6858000" cy="9144000"/>
  <p:embeddedFontLst>
    <p:embeddedFont>
      <p:font typeface="Barlow Condensed SemiBold" panose="00000706000000000000" pitchFamily="2" charset="0"/>
      <p:bold r:id="rId20"/>
      <p:boldItalic r:id="rId21"/>
    </p:embeddedFont>
    <p:embeddedFont>
      <p:font typeface="Bebas Neue" panose="020B0606020202050201" pitchFamily="34" charset="0"/>
      <p:regular r:id="rId22"/>
    </p:embeddedFont>
    <p:embeddedFont>
      <p:font typeface="Fira Sans Extra Condensed" panose="020B0503050000020004" pitchFamily="34" charset="0"/>
      <p:regular r:id="rId23"/>
      <p:bold r:id="rId24"/>
      <p:italic r:id="rId25"/>
      <p:boldItalic r:id="rId26"/>
    </p:embeddedFont>
    <p:embeddedFont>
      <p:font typeface="Mulish" panose="020B0604020202020204" charset="0"/>
      <p:regular r:id="rId27"/>
      <p:bold r:id="rId28"/>
      <p:italic r:id="rId29"/>
      <p:boldItalic r:id="rId30"/>
    </p:embeddedFont>
    <p:embeddedFont>
      <p:font typeface="Roboto Condensed"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DD31C5-894B-498C-82C1-DFEB13A4B1A2}">
  <a:tblStyle styleId="{FDDD31C5-894B-498C-82C1-DFEB13A4B1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99" d="100"/>
          <a:sy n="99" d="100"/>
        </p:scale>
        <p:origin x="70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f85dd61ce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f85dd61ce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790189b02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790189b02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265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790189b02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790189b02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570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85dd61ce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85dd61ce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269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790189b02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790189b02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180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85dd61ce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85dd61ce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14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790189b02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790189b02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277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f85dd61ced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f85dd61ced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11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f85dd61ced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f85dd61ced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85dd61ce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85dd61ce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85dd61ce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85dd61ce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790189b02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790189b02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981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790189b02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790189b02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790189b02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790189b02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23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85dd61ce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85dd61ce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20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790189b02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790189b02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656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88250" y="1308775"/>
            <a:ext cx="4140600" cy="2180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48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288250" y="4199000"/>
            <a:ext cx="41406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2558591" y="1385975"/>
            <a:ext cx="327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 name="Google Shape;86;p20"/>
          <p:cNvSpPr txBox="1">
            <a:spLocks noGrp="1"/>
          </p:cNvSpPr>
          <p:nvPr>
            <p:ph type="subTitle" idx="1"/>
          </p:nvPr>
        </p:nvSpPr>
        <p:spPr>
          <a:xfrm>
            <a:off x="6061388" y="1385975"/>
            <a:ext cx="21423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20"/>
          <p:cNvSpPr txBox="1">
            <a:spLocks noGrp="1"/>
          </p:cNvSpPr>
          <p:nvPr>
            <p:ph type="title" idx="2"/>
          </p:nvPr>
        </p:nvSpPr>
        <p:spPr>
          <a:xfrm>
            <a:off x="2558588" y="2247085"/>
            <a:ext cx="327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8" name="Google Shape;88;p20"/>
          <p:cNvSpPr txBox="1">
            <a:spLocks noGrp="1"/>
          </p:cNvSpPr>
          <p:nvPr>
            <p:ph type="subTitle" idx="3"/>
          </p:nvPr>
        </p:nvSpPr>
        <p:spPr>
          <a:xfrm>
            <a:off x="6061413" y="2247085"/>
            <a:ext cx="21423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20"/>
          <p:cNvSpPr txBox="1">
            <a:spLocks noGrp="1"/>
          </p:cNvSpPr>
          <p:nvPr>
            <p:ph type="title" idx="4"/>
          </p:nvPr>
        </p:nvSpPr>
        <p:spPr>
          <a:xfrm>
            <a:off x="2558591" y="3108195"/>
            <a:ext cx="327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 name="Google Shape;90;p20"/>
          <p:cNvSpPr txBox="1">
            <a:spLocks noGrp="1"/>
          </p:cNvSpPr>
          <p:nvPr>
            <p:ph type="subTitle" idx="5"/>
          </p:nvPr>
        </p:nvSpPr>
        <p:spPr>
          <a:xfrm>
            <a:off x="6061388" y="3969305"/>
            <a:ext cx="21423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20"/>
          <p:cNvSpPr txBox="1">
            <a:spLocks noGrp="1"/>
          </p:cNvSpPr>
          <p:nvPr>
            <p:ph type="title" idx="6"/>
          </p:nvPr>
        </p:nvSpPr>
        <p:spPr>
          <a:xfrm>
            <a:off x="2558588" y="3969305"/>
            <a:ext cx="327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 name="Google Shape;92;p20"/>
          <p:cNvSpPr txBox="1">
            <a:spLocks noGrp="1"/>
          </p:cNvSpPr>
          <p:nvPr>
            <p:ph type="subTitle" idx="7"/>
          </p:nvPr>
        </p:nvSpPr>
        <p:spPr>
          <a:xfrm>
            <a:off x="6061413" y="3108195"/>
            <a:ext cx="21423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20"/>
          <p:cNvSpPr txBox="1">
            <a:spLocks noGrp="1"/>
          </p:cNvSpPr>
          <p:nvPr>
            <p:ph type="title" idx="8"/>
          </p:nvPr>
        </p:nvSpPr>
        <p:spPr>
          <a:xfrm>
            <a:off x="1367000" y="521225"/>
            <a:ext cx="7056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dk2"/>
            </a:gs>
            <a:gs pos="100000">
              <a:schemeClr val="lt2"/>
            </a:gs>
          </a:gsLst>
          <a:lin ang="5400700" scaled="0"/>
        </a:grad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361900" y="2449550"/>
            <a:ext cx="70671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320000" y="1324625"/>
            <a:ext cx="31509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715375" y="3325900"/>
            <a:ext cx="43602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627500" y="2603525"/>
            <a:ext cx="2816400" cy="572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500" b="1">
                <a:latin typeface="Roboto Condensed"/>
                <a:ea typeface="Roboto Condensed"/>
                <a:cs typeface="Roboto Condensed"/>
                <a:sym typeface="Roboto Condense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 name="Google Shape;20;p5"/>
          <p:cNvSpPr txBox="1">
            <a:spLocks noGrp="1"/>
          </p:cNvSpPr>
          <p:nvPr>
            <p:ph type="subTitle" idx="2"/>
          </p:nvPr>
        </p:nvSpPr>
        <p:spPr>
          <a:xfrm>
            <a:off x="5338375" y="2603525"/>
            <a:ext cx="28164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b="1">
                <a:latin typeface="Roboto Condensed"/>
                <a:ea typeface="Roboto Condensed"/>
                <a:cs typeface="Roboto Condensed"/>
                <a:sym typeface="Roboto Condense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1" name="Google Shape;21;p5"/>
          <p:cNvSpPr txBox="1">
            <a:spLocks noGrp="1"/>
          </p:cNvSpPr>
          <p:nvPr>
            <p:ph type="subTitle" idx="3"/>
          </p:nvPr>
        </p:nvSpPr>
        <p:spPr>
          <a:xfrm>
            <a:off x="1627500" y="3176225"/>
            <a:ext cx="2816400" cy="11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subTitle" idx="4"/>
          </p:nvPr>
        </p:nvSpPr>
        <p:spPr>
          <a:xfrm>
            <a:off x="5338375" y="3176225"/>
            <a:ext cx="2816400" cy="11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1367000" y="521225"/>
            <a:ext cx="7090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7"/>
          <p:cNvSpPr txBox="1">
            <a:spLocks noGrp="1"/>
          </p:cNvSpPr>
          <p:nvPr>
            <p:ph type="body" idx="1"/>
          </p:nvPr>
        </p:nvSpPr>
        <p:spPr>
          <a:xfrm>
            <a:off x="1367000" y="1258350"/>
            <a:ext cx="3322200" cy="3310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579938" y="1824625"/>
            <a:ext cx="6689400" cy="94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521550" y="3656125"/>
            <a:ext cx="6576000" cy="4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3165436" y="1272925"/>
            <a:ext cx="2007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3" name="Google Shape;43;p13"/>
          <p:cNvSpPr txBox="1">
            <a:spLocks noGrp="1"/>
          </p:cNvSpPr>
          <p:nvPr>
            <p:ph type="title" idx="2" hasCustomPrompt="1"/>
          </p:nvPr>
        </p:nvSpPr>
        <p:spPr>
          <a:xfrm>
            <a:off x="2102875" y="1352725"/>
            <a:ext cx="1062000" cy="36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 name="Google Shape;44;p13"/>
          <p:cNvSpPr txBox="1">
            <a:spLocks noGrp="1"/>
          </p:cNvSpPr>
          <p:nvPr>
            <p:ph type="subTitle" idx="1"/>
          </p:nvPr>
        </p:nvSpPr>
        <p:spPr>
          <a:xfrm>
            <a:off x="5407750" y="1272913"/>
            <a:ext cx="23364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 name="Google Shape;45;p13"/>
          <p:cNvSpPr txBox="1">
            <a:spLocks noGrp="1"/>
          </p:cNvSpPr>
          <p:nvPr>
            <p:ph type="title" idx="3"/>
          </p:nvPr>
        </p:nvSpPr>
        <p:spPr>
          <a:xfrm>
            <a:off x="3161225" y="3144843"/>
            <a:ext cx="2007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Google Shape;46;p13"/>
          <p:cNvSpPr txBox="1">
            <a:spLocks noGrp="1"/>
          </p:cNvSpPr>
          <p:nvPr>
            <p:ph type="title" idx="4" hasCustomPrompt="1"/>
          </p:nvPr>
        </p:nvSpPr>
        <p:spPr>
          <a:xfrm>
            <a:off x="2100150" y="3224639"/>
            <a:ext cx="1062000" cy="36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 name="Google Shape;47;p13"/>
          <p:cNvSpPr txBox="1">
            <a:spLocks noGrp="1"/>
          </p:cNvSpPr>
          <p:nvPr>
            <p:ph type="subTitle" idx="5"/>
          </p:nvPr>
        </p:nvSpPr>
        <p:spPr>
          <a:xfrm>
            <a:off x="5402850" y="3144838"/>
            <a:ext cx="23364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8" name="Google Shape;48;p13"/>
          <p:cNvSpPr txBox="1">
            <a:spLocks noGrp="1"/>
          </p:cNvSpPr>
          <p:nvPr>
            <p:ph type="title" idx="6"/>
          </p:nvPr>
        </p:nvSpPr>
        <p:spPr>
          <a:xfrm>
            <a:off x="3165436" y="2208884"/>
            <a:ext cx="2007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3"/>
          <p:cNvSpPr txBox="1">
            <a:spLocks noGrp="1"/>
          </p:cNvSpPr>
          <p:nvPr>
            <p:ph type="title" idx="7" hasCustomPrompt="1"/>
          </p:nvPr>
        </p:nvSpPr>
        <p:spPr>
          <a:xfrm>
            <a:off x="2104250" y="2288687"/>
            <a:ext cx="1062000" cy="36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subTitle" idx="8"/>
          </p:nvPr>
        </p:nvSpPr>
        <p:spPr>
          <a:xfrm>
            <a:off x="5407750" y="2208875"/>
            <a:ext cx="23364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 name="Google Shape;51;p13"/>
          <p:cNvSpPr txBox="1">
            <a:spLocks noGrp="1"/>
          </p:cNvSpPr>
          <p:nvPr>
            <p:ph type="title" idx="9"/>
          </p:nvPr>
        </p:nvSpPr>
        <p:spPr>
          <a:xfrm>
            <a:off x="3165436" y="4080802"/>
            <a:ext cx="2007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 name="Google Shape;52;p13"/>
          <p:cNvSpPr txBox="1">
            <a:spLocks noGrp="1"/>
          </p:cNvSpPr>
          <p:nvPr>
            <p:ph type="title" idx="13" hasCustomPrompt="1"/>
          </p:nvPr>
        </p:nvSpPr>
        <p:spPr>
          <a:xfrm>
            <a:off x="2101525" y="4160601"/>
            <a:ext cx="1062000" cy="36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4"/>
          </p:nvPr>
        </p:nvSpPr>
        <p:spPr>
          <a:xfrm>
            <a:off x="5407750" y="4080800"/>
            <a:ext cx="23364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15"/>
          </p:nvPr>
        </p:nvSpPr>
        <p:spPr>
          <a:xfrm>
            <a:off x="1370900" y="521225"/>
            <a:ext cx="7058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8"/>
        <p:cNvGrpSpPr/>
        <p:nvPr/>
      </p:nvGrpSpPr>
      <p:grpSpPr>
        <a:xfrm>
          <a:off x="0" y="0"/>
          <a:ext cx="0" cy="0"/>
          <a:chOff x="0" y="0"/>
          <a:chExt cx="0" cy="0"/>
        </a:xfrm>
      </p:grpSpPr>
      <p:sp>
        <p:nvSpPr>
          <p:cNvPr id="59" name="Google Shape;59;p15"/>
          <p:cNvSpPr txBox="1">
            <a:spLocks noGrp="1"/>
          </p:cNvSpPr>
          <p:nvPr>
            <p:ph type="subTitle" idx="1"/>
          </p:nvPr>
        </p:nvSpPr>
        <p:spPr>
          <a:xfrm>
            <a:off x="4663675" y="3168175"/>
            <a:ext cx="3675000" cy="144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Font typeface="Fira Sans Extra Condensed SemiBold"/>
              <a:buChar char="●"/>
              <a:defRPr/>
            </a:lvl1pPr>
            <a:lvl2pPr lvl="1" algn="ctr" rtl="0">
              <a:lnSpc>
                <a:spcPct val="100000"/>
              </a:lnSpc>
              <a:spcBef>
                <a:spcPts val="0"/>
              </a:spcBef>
              <a:spcAft>
                <a:spcPts val="0"/>
              </a:spcAft>
              <a:buClr>
                <a:srgbClr val="434343"/>
              </a:buClr>
              <a:buSzPts val="1600"/>
              <a:buFont typeface="Barlow Condensed SemiBold"/>
              <a:buChar char="○"/>
              <a:defRPr/>
            </a:lvl2pPr>
            <a:lvl3pPr lvl="2" algn="ctr" rtl="0">
              <a:lnSpc>
                <a:spcPct val="100000"/>
              </a:lnSpc>
              <a:spcBef>
                <a:spcPts val="0"/>
              </a:spcBef>
              <a:spcAft>
                <a:spcPts val="0"/>
              </a:spcAft>
              <a:buClr>
                <a:srgbClr val="434343"/>
              </a:buClr>
              <a:buSzPts val="1600"/>
              <a:buFont typeface="Barlow Condensed SemiBold"/>
              <a:buChar char="■"/>
              <a:defRPr/>
            </a:lvl3pPr>
            <a:lvl4pPr lvl="3" algn="ctr" rtl="0">
              <a:lnSpc>
                <a:spcPct val="100000"/>
              </a:lnSpc>
              <a:spcBef>
                <a:spcPts val="0"/>
              </a:spcBef>
              <a:spcAft>
                <a:spcPts val="0"/>
              </a:spcAft>
              <a:buClr>
                <a:srgbClr val="434343"/>
              </a:buClr>
              <a:buSzPts val="1600"/>
              <a:buFont typeface="Barlow Condensed SemiBold"/>
              <a:buChar char="●"/>
              <a:defRPr/>
            </a:lvl4pPr>
            <a:lvl5pPr lvl="4" algn="ctr" rtl="0">
              <a:lnSpc>
                <a:spcPct val="100000"/>
              </a:lnSpc>
              <a:spcBef>
                <a:spcPts val="0"/>
              </a:spcBef>
              <a:spcAft>
                <a:spcPts val="0"/>
              </a:spcAft>
              <a:buClr>
                <a:srgbClr val="434343"/>
              </a:buClr>
              <a:buSzPts val="1600"/>
              <a:buFont typeface="Barlow Condensed SemiBold"/>
              <a:buChar char="○"/>
              <a:defRPr/>
            </a:lvl5pPr>
            <a:lvl6pPr lvl="5" algn="ctr" rtl="0">
              <a:lnSpc>
                <a:spcPct val="100000"/>
              </a:lnSpc>
              <a:spcBef>
                <a:spcPts val="0"/>
              </a:spcBef>
              <a:spcAft>
                <a:spcPts val="0"/>
              </a:spcAft>
              <a:buClr>
                <a:srgbClr val="434343"/>
              </a:buClr>
              <a:buSzPts val="1600"/>
              <a:buFont typeface="Barlow Condensed SemiBold"/>
              <a:buChar char="■"/>
              <a:defRPr/>
            </a:lvl6pPr>
            <a:lvl7pPr lvl="6" algn="ctr" rtl="0">
              <a:lnSpc>
                <a:spcPct val="100000"/>
              </a:lnSpc>
              <a:spcBef>
                <a:spcPts val="0"/>
              </a:spcBef>
              <a:spcAft>
                <a:spcPts val="0"/>
              </a:spcAft>
              <a:buClr>
                <a:srgbClr val="434343"/>
              </a:buClr>
              <a:buSzPts val="1600"/>
              <a:buFont typeface="Barlow Condensed SemiBold"/>
              <a:buChar char="●"/>
              <a:defRPr/>
            </a:lvl7pPr>
            <a:lvl8pPr lvl="7" algn="ctr" rtl="0">
              <a:lnSpc>
                <a:spcPct val="100000"/>
              </a:lnSpc>
              <a:spcBef>
                <a:spcPts val="0"/>
              </a:spcBef>
              <a:spcAft>
                <a:spcPts val="0"/>
              </a:spcAft>
              <a:buClr>
                <a:srgbClr val="434343"/>
              </a:buClr>
              <a:buSzPts val="1600"/>
              <a:buFont typeface="Barlow Condensed SemiBold"/>
              <a:buChar char="○"/>
              <a:defRPr/>
            </a:lvl8pPr>
            <a:lvl9pPr lvl="8" algn="ctr" rtl="0">
              <a:lnSpc>
                <a:spcPct val="100000"/>
              </a:lnSpc>
              <a:spcBef>
                <a:spcPts val="0"/>
              </a:spcBef>
              <a:spcAft>
                <a:spcPts val="0"/>
              </a:spcAft>
              <a:buClr>
                <a:srgbClr val="434343"/>
              </a:buClr>
              <a:buSzPts val="1600"/>
              <a:buFont typeface="Barlow Condensed SemiBold"/>
              <a:buChar char="■"/>
              <a:defRPr/>
            </a:lvl9pPr>
          </a:lstStyle>
          <a:p>
            <a:endParaRPr/>
          </a:p>
        </p:txBody>
      </p:sp>
      <p:sp>
        <p:nvSpPr>
          <p:cNvPr id="60" name="Google Shape;60;p15"/>
          <p:cNvSpPr txBox="1">
            <a:spLocks noGrp="1"/>
          </p:cNvSpPr>
          <p:nvPr>
            <p:ph type="title"/>
          </p:nvPr>
        </p:nvSpPr>
        <p:spPr>
          <a:xfrm>
            <a:off x="4663675" y="1787400"/>
            <a:ext cx="257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15"/>
          <p:cNvSpPr txBox="1">
            <a:spLocks noGrp="1"/>
          </p:cNvSpPr>
          <p:nvPr>
            <p:ph type="title" idx="2"/>
          </p:nvPr>
        </p:nvSpPr>
        <p:spPr>
          <a:xfrm>
            <a:off x="2099750" y="1662800"/>
            <a:ext cx="2107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5"/>
          <p:cNvSpPr txBox="1">
            <a:spLocks noGrp="1"/>
          </p:cNvSpPr>
          <p:nvPr>
            <p:ph type="title" idx="3"/>
          </p:nvPr>
        </p:nvSpPr>
        <p:spPr>
          <a:xfrm>
            <a:off x="4663675" y="2640472"/>
            <a:ext cx="257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3" name="Google Shape;63;p15"/>
          <p:cNvSpPr txBox="1">
            <a:spLocks noGrp="1"/>
          </p:cNvSpPr>
          <p:nvPr>
            <p:ph type="title" idx="4"/>
          </p:nvPr>
        </p:nvSpPr>
        <p:spPr>
          <a:xfrm>
            <a:off x="1370900" y="521225"/>
            <a:ext cx="7058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Roboto Condensed"/>
              <a:buNone/>
              <a:defRPr sz="35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lt1"/>
              </a:buClr>
              <a:buSzPts val="3500"/>
              <a:buFont typeface="Fira Sans Extra Condensed"/>
              <a:buNone/>
              <a:defRPr sz="3500" b="1">
                <a:solidFill>
                  <a:schemeClr val="lt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1pPr>
            <a:lvl2pPr marL="914400" lvl="1"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2pPr>
            <a:lvl3pPr marL="1371600" lvl="2"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3pPr>
            <a:lvl4pPr marL="1828800" lvl="3"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4pPr>
            <a:lvl5pPr marL="2286000" lvl="4"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5pPr>
            <a:lvl6pPr marL="2743200" lvl="5"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6pPr>
            <a:lvl7pPr marL="3200400" lvl="6"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7pPr>
            <a:lvl8pPr marL="3657600" lvl="7" indent="-317500">
              <a:lnSpc>
                <a:spcPct val="115000"/>
              </a:lnSpc>
              <a:spcBef>
                <a:spcPts val="1600"/>
              </a:spcBef>
              <a:spcAft>
                <a:spcPts val="0"/>
              </a:spcAft>
              <a:buClr>
                <a:schemeClr val="lt1"/>
              </a:buClr>
              <a:buSzPts val="1400"/>
              <a:buFont typeface="Mulish"/>
              <a:buChar char="○"/>
              <a:defRPr>
                <a:solidFill>
                  <a:schemeClr val="lt1"/>
                </a:solidFill>
                <a:latin typeface="Mulish"/>
                <a:ea typeface="Mulish"/>
                <a:cs typeface="Mulish"/>
                <a:sym typeface="Mulish"/>
              </a:defRPr>
            </a:lvl8pPr>
            <a:lvl9pPr marL="4114800" lvl="8" indent="-317500">
              <a:lnSpc>
                <a:spcPct val="115000"/>
              </a:lnSpc>
              <a:spcBef>
                <a:spcPts val="1600"/>
              </a:spcBef>
              <a:spcAft>
                <a:spcPts val="1600"/>
              </a:spcAft>
              <a:buClr>
                <a:schemeClr val="lt1"/>
              </a:buClr>
              <a:buSzPts val="1400"/>
              <a:buFont typeface="Mulish"/>
              <a:buChar char="■"/>
              <a:defRPr>
                <a:solidFill>
                  <a:schemeClr val="lt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7" r:id="rId6"/>
    <p:sldLayoutId id="2147483658" r:id="rId7"/>
    <p:sldLayoutId id="2147483659" r:id="rId8"/>
    <p:sldLayoutId id="2147483661" r:id="rId9"/>
    <p:sldLayoutId id="2147483666"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4.xml"/><Relationship Id="rId4" Type="http://schemas.openxmlformats.org/officeDocument/2006/relationships/hyperlink" Target="https://www.pexels.com/photo/wall-e-toy-on-beige-pad-2103864/" TargetMode="Externa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4"/>
        <p:cNvGrpSpPr/>
        <p:nvPr/>
      </p:nvGrpSpPr>
      <p:grpSpPr>
        <a:xfrm>
          <a:off x="0" y="0"/>
          <a:ext cx="0" cy="0"/>
          <a:chOff x="0" y="0"/>
          <a:chExt cx="0" cy="0"/>
        </a:xfrm>
      </p:grpSpPr>
      <p:sp>
        <p:nvSpPr>
          <p:cNvPr id="135" name="Google Shape;135;p29"/>
          <p:cNvSpPr/>
          <p:nvPr/>
        </p:nvSpPr>
        <p:spPr>
          <a:xfrm>
            <a:off x="4664950" y="970625"/>
            <a:ext cx="3387300" cy="28566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9"/>
          <p:cNvSpPr/>
          <p:nvPr/>
        </p:nvSpPr>
        <p:spPr>
          <a:xfrm>
            <a:off x="4477500" y="1234650"/>
            <a:ext cx="3762000" cy="23286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9"/>
          <p:cNvSpPr txBox="1">
            <a:spLocks noGrp="1"/>
          </p:cNvSpPr>
          <p:nvPr>
            <p:ph type="ctrTitle"/>
          </p:nvPr>
        </p:nvSpPr>
        <p:spPr>
          <a:xfrm>
            <a:off x="4288250" y="1308775"/>
            <a:ext cx="4140600" cy="21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PRIMITIVE SHAPE DESIGNING BOT USING ROS</a:t>
            </a:r>
            <a:endParaRPr sz="4000" dirty="0"/>
          </a:p>
        </p:txBody>
      </p:sp>
      <p:sp>
        <p:nvSpPr>
          <p:cNvPr id="138" name="Google Shape;138;p29"/>
          <p:cNvSpPr txBox="1">
            <a:spLocks noGrp="1"/>
          </p:cNvSpPr>
          <p:nvPr>
            <p:ph type="subTitle" idx="1"/>
          </p:nvPr>
        </p:nvSpPr>
        <p:spPr>
          <a:xfrm>
            <a:off x="4288250" y="4199000"/>
            <a:ext cx="41406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Presentation by Group 11</a:t>
            </a:r>
            <a:endParaRPr dirty="0"/>
          </a:p>
        </p:txBody>
      </p:sp>
      <p:pic>
        <p:nvPicPr>
          <p:cNvPr id="139" name="Google Shape;139;p29"/>
          <p:cNvPicPr preferRelativeResize="0"/>
          <p:nvPr/>
        </p:nvPicPr>
        <p:blipFill>
          <a:blip r:embed="rId3">
            <a:extLst>
              <a:ext uri="{837473B0-CC2E-450A-ABE3-18F120FF3D39}">
                <a1611:picAttrSrcUrl xmlns:a1611="http://schemas.microsoft.com/office/drawing/2016/11/main" r:id="rId4"/>
              </a:ext>
            </a:extLst>
          </a:blip>
          <a:srcRect l="1748" r="1748"/>
          <a:stretch/>
        </p:blipFill>
        <p:spPr>
          <a:xfrm>
            <a:off x="642150" y="0"/>
            <a:ext cx="3309101" cy="5143501"/>
          </a:xfrm>
          <a:prstGeom prst="rect">
            <a:avLst/>
          </a:prstGeom>
          <a:noFill/>
          <a:ln>
            <a:noFill/>
          </a:ln>
        </p:spPr>
      </p:pic>
      <p:sp>
        <p:nvSpPr>
          <p:cNvPr id="141" name="Google Shape;141;p29">
            <a:hlinkClick r:id="rId5" action="ppaction://hlinksldjump"/>
          </p:cNvPr>
          <p:cNvSpPr txBox="1">
            <a:spLocks noGrp="1"/>
          </p:cNvSpPr>
          <p:nvPr>
            <p:ph type="ctrTitle"/>
          </p:nvPr>
        </p:nvSpPr>
        <p:spPr>
          <a:xfrm>
            <a:off x="4503558" y="75691"/>
            <a:ext cx="1247123"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INTRODUCTION</a:t>
            </a:r>
            <a:endParaRPr sz="1200" b="1" dirty="0">
              <a:solidFill>
                <a:schemeClr val="lt1"/>
              </a:solidFill>
            </a:endParaRPr>
          </a:p>
        </p:txBody>
      </p:sp>
      <p:sp>
        <p:nvSpPr>
          <p:cNvPr id="142" name="Google Shape;142;p29">
            <a:hlinkClick r:id="" action="ppaction://noaction"/>
          </p:cNvPr>
          <p:cNvSpPr txBox="1">
            <a:spLocks noGrp="1"/>
          </p:cNvSpPr>
          <p:nvPr>
            <p:ph type="ctrTitle"/>
          </p:nvPr>
        </p:nvSpPr>
        <p:spPr>
          <a:xfrm>
            <a:off x="5750681" y="77352"/>
            <a:ext cx="1131048"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COMPONENTS</a:t>
            </a:r>
            <a:endParaRPr sz="1200" b="1" dirty="0">
              <a:solidFill>
                <a:schemeClr val="lt1"/>
              </a:solidFill>
            </a:endParaRPr>
          </a:p>
        </p:txBody>
      </p:sp>
      <p:sp>
        <p:nvSpPr>
          <p:cNvPr id="143" name="Google Shape;143;p29">
            <a:hlinkClick r:id="" action="ppaction://noaction"/>
          </p:cNvPr>
          <p:cNvSpPr txBox="1">
            <a:spLocks noGrp="1"/>
          </p:cNvSpPr>
          <p:nvPr>
            <p:ph type="ctrTitle"/>
          </p:nvPr>
        </p:nvSpPr>
        <p:spPr>
          <a:xfrm>
            <a:off x="6844001" y="69625"/>
            <a:ext cx="1371435"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IMPLEMENTATION</a:t>
            </a:r>
            <a:endParaRPr sz="1200" b="1" dirty="0">
              <a:solidFill>
                <a:schemeClr val="lt1"/>
              </a:solidFill>
            </a:endParaRPr>
          </a:p>
        </p:txBody>
      </p:sp>
      <p:sp>
        <p:nvSpPr>
          <p:cNvPr id="144" name="Google Shape;144;p29">
            <a:hlinkClick r:id="" action="ppaction://noaction"/>
          </p:cNvPr>
          <p:cNvSpPr txBox="1">
            <a:spLocks noGrp="1"/>
          </p:cNvSpPr>
          <p:nvPr>
            <p:ph type="ctrTitle"/>
          </p:nvPr>
        </p:nvSpPr>
        <p:spPr>
          <a:xfrm>
            <a:off x="8109899" y="62900"/>
            <a:ext cx="1034100" cy="3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rPr>
              <a:t>RESULTS</a:t>
            </a:r>
            <a:endParaRPr sz="1200" b="1" dirty="0">
              <a:solidFill>
                <a:schemeClr val="lt1"/>
              </a:solidFill>
            </a:endParaRPr>
          </a:p>
        </p:txBody>
      </p:sp>
      <p:sp>
        <p:nvSpPr>
          <p:cNvPr id="146" name="Google Shape;146;p29"/>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9"/>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9">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49" name="Google Shape;149;p29">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50" name="Google Shape;150;p29"/>
          <p:cNvSpPr txBox="1"/>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rgbClr val="FFFFFF"/>
                </a:solidFill>
                <a:latin typeface="Roboto Condensed"/>
                <a:ea typeface="Roboto Condensed"/>
                <a:cs typeface="Roboto Condensed"/>
                <a:sym typeface="Roboto Condensed"/>
              </a:rPr>
              <a:t>ROBOT</a:t>
            </a:r>
            <a:endParaRPr sz="3600" b="1" dirty="0">
              <a:solidFill>
                <a:srgbClr val="FFFFFF"/>
              </a:solidFill>
              <a:latin typeface="Roboto Condensed"/>
              <a:ea typeface="Roboto Condensed"/>
              <a:cs typeface="Roboto Condensed"/>
              <a:sym typeface="Roboto Condensed"/>
            </a:endParaRPr>
          </a:p>
        </p:txBody>
      </p:sp>
      <p:sp>
        <p:nvSpPr>
          <p:cNvPr id="20" name="Google Shape;145;p29">
            <a:extLst>
              <a:ext uri="{FF2B5EF4-FFF2-40B4-BE49-F238E27FC236}">
                <a16:creationId xmlns:a16="http://schemas.microsoft.com/office/drawing/2014/main" id="{7BE3458C-EC2A-7EE2-9EEE-2BC657F7E74E}"/>
              </a:ext>
            </a:extLst>
          </p:cNvPr>
          <p:cNvSpPr/>
          <p:nvPr/>
        </p:nvSpPr>
        <p:spPr>
          <a:xfrm>
            <a:off x="642150" y="-4200"/>
            <a:ext cx="3318600" cy="5143500"/>
          </a:xfrm>
          <a:prstGeom prst="rect">
            <a:avLst/>
          </a:prstGeom>
          <a:gradFill>
            <a:gsLst>
              <a:gs pos="0">
                <a:srgbClr val="262444">
                  <a:alpha val="44313"/>
                </a:srgbClr>
              </a:gs>
              <a:gs pos="100000">
                <a:srgbClr val="070BB3">
                  <a:alpha val="4509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33"/>
          <p:cNvSpPr txBox="1">
            <a:spLocks noGrp="1"/>
          </p:cNvSpPr>
          <p:nvPr>
            <p:ph type="subTitle" idx="3"/>
          </p:nvPr>
        </p:nvSpPr>
        <p:spPr>
          <a:xfrm>
            <a:off x="1627500" y="3049846"/>
            <a:ext cx="2816400" cy="1451953"/>
          </a:xfrm>
          <a:prstGeom prst="rect">
            <a:avLst/>
          </a:prstGeom>
        </p:spPr>
        <p:txBody>
          <a:bodyPr spcFirstLastPara="1" wrap="square" lIns="91425" tIns="91425" rIns="91425" bIns="91425" anchor="t" anchorCtr="0">
            <a:noAutofit/>
          </a:bodyPr>
          <a:lstStyle/>
          <a:p>
            <a:pPr marL="0" indent="0" rtl="0" fontAlgn="base"/>
            <a:r>
              <a:rPr lang="en-US" sz="1200" b="0" i="0" u="none" strike="noStrike" dirty="0">
                <a:solidFill>
                  <a:srgbClr val="FFFFFF"/>
                </a:solidFill>
                <a:effectLst/>
                <a:latin typeface="Mulish" panose="020B0604020202020204" charset="0"/>
              </a:rPr>
              <a:t>Motor drivers acts as an interface between the motors and the control circuits. Motor drivers take a low-current control signal and then turn it into a higher-current signal that can drive a motor. We use Motor driver L298N.</a:t>
            </a:r>
            <a:r>
              <a:rPr lang="en-US" sz="1200" b="0" i="0" dirty="0">
                <a:effectLst/>
                <a:latin typeface="Mulish" panose="020B0604020202020204" charset="0"/>
              </a:rPr>
              <a:t>​</a:t>
            </a:r>
          </a:p>
        </p:txBody>
      </p:sp>
      <p:sp>
        <p:nvSpPr>
          <p:cNvPr id="226" name="Google Shape;226;p33"/>
          <p:cNvSpPr txBox="1">
            <a:spLocks noGrp="1"/>
          </p:cNvSpPr>
          <p:nvPr>
            <p:ph type="subTitle" idx="1"/>
          </p:nvPr>
        </p:nvSpPr>
        <p:spPr>
          <a:xfrm>
            <a:off x="1627500" y="2477147"/>
            <a:ext cx="281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MOTOR DRIVER</a:t>
            </a:r>
            <a:endParaRPr dirty="0"/>
          </a:p>
        </p:txBody>
      </p:sp>
      <p:sp>
        <p:nvSpPr>
          <p:cNvPr id="227" name="Google Shape;227;p33"/>
          <p:cNvSpPr txBox="1">
            <a:spLocks noGrp="1"/>
          </p:cNvSpPr>
          <p:nvPr>
            <p:ph type="subTitle" idx="2"/>
          </p:nvPr>
        </p:nvSpPr>
        <p:spPr>
          <a:xfrm>
            <a:off x="5338375" y="2477147"/>
            <a:ext cx="2816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UBUNTU</a:t>
            </a:r>
            <a:endParaRPr dirty="0"/>
          </a:p>
        </p:txBody>
      </p:sp>
      <p:sp>
        <p:nvSpPr>
          <p:cNvPr id="228" name="Google Shape;228;p33"/>
          <p:cNvSpPr txBox="1">
            <a:spLocks noGrp="1"/>
          </p:cNvSpPr>
          <p:nvPr>
            <p:ph type="subTitle" idx="4"/>
          </p:nvPr>
        </p:nvSpPr>
        <p:spPr>
          <a:xfrm>
            <a:off x="5338375" y="3049847"/>
            <a:ext cx="2816400" cy="1128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200" dirty="0">
                <a:solidFill>
                  <a:schemeClr val="bg1"/>
                </a:solidFill>
                <a:latin typeface="Mulish" panose="020B0604020202020204" charset="0"/>
              </a:rPr>
              <a:t>Ubuntu is a free desktop operating system. It's based on Linux. Ubuntu is the most popular iteration of Linux on desktops and laptops. Ubuntu is one of the primary platforms for ROS.</a:t>
            </a:r>
          </a:p>
        </p:txBody>
      </p:sp>
      <p:sp>
        <p:nvSpPr>
          <p:cNvPr id="229" name="Google Shape;229;p33"/>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3"/>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rPr>
              <a:t>COMPONENTS </a:t>
            </a:r>
            <a:endParaRPr sz="3200" b="1" dirty="0">
              <a:solidFill>
                <a:schemeClr val="lt1"/>
              </a:solidFill>
              <a:latin typeface="Roboto Condensed"/>
              <a:ea typeface="Roboto Condensed"/>
              <a:cs typeface="Roboto Condensed"/>
              <a:sym typeface="Roboto Condensed"/>
            </a:endParaRPr>
          </a:p>
        </p:txBody>
      </p:sp>
      <p:sp>
        <p:nvSpPr>
          <p:cNvPr id="232" name="Google Shape;232;p33">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233" name="Google Shape;233;p33">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51" name="Google Shape;141;p29">
            <a:hlinkClick r:id="rId3" action="ppaction://hlinksldjump"/>
            <a:extLst>
              <a:ext uri="{FF2B5EF4-FFF2-40B4-BE49-F238E27FC236}">
                <a16:creationId xmlns:a16="http://schemas.microsoft.com/office/drawing/2014/main" id="{DF24FF1D-994E-E4E1-239E-5CB19C73AEC5}"/>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Roboto Condensed"/>
              <a:buNone/>
              <a:defRPr sz="3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INTRODUCTION</a:t>
            </a:r>
            <a:endParaRPr lang="en-IN" sz="1200" dirty="0"/>
          </a:p>
        </p:txBody>
      </p:sp>
      <p:sp>
        <p:nvSpPr>
          <p:cNvPr id="52" name="Google Shape;142;p29">
            <a:hlinkClick r:id="" action="ppaction://noaction"/>
            <a:extLst>
              <a:ext uri="{FF2B5EF4-FFF2-40B4-BE49-F238E27FC236}">
                <a16:creationId xmlns:a16="http://schemas.microsoft.com/office/drawing/2014/main" id="{C4DEF4F5-1208-5169-8E2A-7ED1E8843F23}"/>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Roboto Condensed"/>
              <a:buNone/>
              <a:defRPr sz="3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accent2"/>
                </a:solidFill>
              </a:rPr>
              <a:t>COMPONENTS</a:t>
            </a:r>
          </a:p>
        </p:txBody>
      </p:sp>
      <p:sp>
        <p:nvSpPr>
          <p:cNvPr id="53" name="Google Shape;143;p29">
            <a:hlinkClick r:id="" action="ppaction://noaction"/>
            <a:extLst>
              <a:ext uri="{FF2B5EF4-FFF2-40B4-BE49-F238E27FC236}">
                <a16:creationId xmlns:a16="http://schemas.microsoft.com/office/drawing/2014/main" id="{406C425A-B4BA-897C-5652-BE1548EB7073}"/>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Roboto Condensed"/>
              <a:buNone/>
              <a:defRPr sz="3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IMPLEMENTATION</a:t>
            </a:r>
            <a:endParaRPr lang="en-IN" sz="1200" dirty="0"/>
          </a:p>
        </p:txBody>
      </p:sp>
      <p:sp>
        <p:nvSpPr>
          <p:cNvPr id="54" name="Google Shape;144;p29">
            <a:hlinkClick r:id="" action="ppaction://noaction"/>
            <a:extLst>
              <a:ext uri="{FF2B5EF4-FFF2-40B4-BE49-F238E27FC236}">
                <a16:creationId xmlns:a16="http://schemas.microsoft.com/office/drawing/2014/main" id="{34B04830-EDEC-5578-1069-D2E860885C63}"/>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Roboto Condensed"/>
              <a:buNone/>
              <a:defRPr sz="3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RESULTS</a:t>
            </a:r>
            <a:endParaRPr lang="en-IN" sz="1200" dirty="0"/>
          </a:p>
        </p:txBody>
      </p:sp>
      <p:pic>
        <p:nvPicPr>
          <p:cNvPr id="5" name="Picture 4" descr="Graphical user interface&#10;&#10;Description automatically generated">
            <a:extLst>
              <a:ext uri="{FF2B5EF4-FFF2-40B4-BE49-F238E27FC236}">
                <a16:creationId xmlns:a16="http://schemas.microsoft.com/office/drawing/2014/main" id="{941E7F98-16E8-0D6C-4B61-F24862AA78FC}"/>
              </a:ext>
            </a:extLst>
          </p:cNvPr>
          <p:cNvPicPr>
            <a:picLocks noChangeAspect="1"/>
          </p:cNvPicPr>
          <p:nvPr/>
        </p:nvPicPr>
        <p:blipFill>
          <a:blip r:embed="rId4"/>
          <a:stretch>
            <a:fillRect/>
          </a:stretch>
        </p:blipFill>
        <p:spPr>
          <a:xfrm>
            <a:off x="1520279" y="570066"/>
            <a:ext cx="2860620" cy="1907080"/>
          </a:xfrm>
          <a:prstGeom prst="rect">
            <a:avLst/>
          </a:prstGeom>
        </p:spPr>
      </p:pic>
      <p:pic>
        <p:nvPicPr>
          <p:cNvPr id="7" name="Picture 6" descr="A picture containing text, vector graphics, clipart, screenshot&#10;&#10;Description automatically generated">
            <a:extLst>
              <a:ext uri="{FF2B5EF4-FFF2-40B4-BE49-F238E27FC236}">
                <a16:creationId xmlns:a16="http://schemas.microsoft.com/office/drawing/2014/main" id="{2DC164D4-A7A3-FCD7-4914-16A525F9D06A}"/>
              </a:ext>
            </a:extLst>
          </p:cNvPr>
          <p:cNvPicPr>
            <a:picLocks noChangeAspect="1"/>
          </p:cNvPicPr>
          <p:nvPr/>
        </p:nvPicPr>
        <p:blipFill>
          <a:blip r:embed="rId5"/>
          <a:stretch>
            <a:fillRect/>
          </a:stretch>
        </p:blipFill>
        <p:spPr>
          <a:xfrm>
            <a:off x="5715629" y="649031"/>
            <a:ext cx="2332200" cy="17491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38"/>
          <p:cNvSpPr txBox="1">
            <a:spLocks noGrp="1"/>
          </p:cNvSpPr>
          <p:nvPr>
            <p:ph type="subTitle" idx="1"/>
          </p:nvPr>
        </p:nvSpPr>
        <p:spPr>
          <a:xfrm>
            <a:off x="1396458" y="2524942"/>
            <a:ext cx="6708991" cy="1400379"/>
          </a:xfrm>
          <a:prstGeom prst="rect">
            <a:avLst/>
          </a:prstGeom>
        </p:spPr>
        <p:txBody>
          <a:bodyPr spcFirstLastPara="1" wrap="square" lIns="0" tIns="91425" rIns="91425" bIns="91425" anchor="t" anchorCtr="0">
            <a:noAutofit/>
          </a:bodyPr>
          <a:lstStyle/>
          <a:p>
            <a:pPr marL="0" indent="0" algn="just">
              <a:buClr>
                <a:schemeClr val="dk1"/>
              </a:buClr>
              <a:buSzPts val="1100"/>
              <a:buNone/>
            </a:pPr>
            <a:r>
              <a:rPr lang="en-US" sz="1200" dirty="0">
                <a:solidFill>
                  <a:schemeClr val="bg1"/>
                </a:solidFill>
                <a:latin typeface="Mulish" panose="020B0604020202020204" charset="0"/>
              </a:rPr>
              <a:t>The Raspberry Pi is a low cost, single board and miniature sized computer that runs on Linux and connects to general peripherals like Keyboard and Mouse.</a:t>
            </a:r>
          </a:p>
          <a:p>
            <a:pPr marL="0" indent="0" algn="just">
              <a:buSzPts val="1100"/>
              <a:buNone/>
            </a:pPr>
            <a:endParaRPr lang="en-US" sz="1200" dirty="0">
              <a:solidFill>
                <a:schemeClr val="bg1"/>
              </a:solidFill>
              <a:latin typeface="Mulish" panose="020B0604020202020204" charset="0"/>
            </a:endParaRPr>
          </a:p>
          <a:p>
            <a:pPr marL="806450" indent="-534988" algn="just">
              <a:buClr>
                <a:schemeClr val="bg1"/>
              </a:buClr>
              <a:buSzPts val="1100"/>
              <a:buFont typeface="Wingdings" panose="05000000000000000000" pitchFamily="2" charset="2"/>
              <a:buChar char="§"/>
            </a:pPr>
            <a:r>
              <a:rPr lang="en-US" sz="1200" dirty="0">
                <a:solidFill>
                  <a:schemeClr val="bg1"/>
                </a:solidFill>
                <a:latin typeface="Mulish" panose="020B0604020202020204" charset="0"/>
              </a:rPr>
              <a:t>The dual-band wireless LAN comes with modular compliance certification, allowing the board to be designed into end products with significantly reduced wireless LAN compliance testing, improving both cost and time to market.</a:t>
            </a:r>
          </a:p>
          <a:p>
            <a:pPr marL="806450" indent="-534988" algn="just">
              <a:buClr>
                <a:schemeClr val="bg1"/>
              </a:buClr>
              <a:buSzPts val="1100"/>
              <a:buFont typeface="Wingdings" panose="05000000000000000000" pitchFamily="2" charset="2"/>
              <a:buChar char="§"/>
            </a:pPr>
            <a:endParaRPr lang="en-US" sz="1200" dirty="0">
              <a:solidFill>
                <a:schemeClr val="bg1"/>
              </a:solidFill>
              <a:latin typeface="Mulish" panose="020B0604020202020204" charset="0"/>
            </a:endParaRPr>
          </a:p>
          <a:p>
            <a:pPr marL="806450" indent="-534988" algn="just">
              <a:buClr>
                <a:schemeClr val="bg1"/>
              </a:buClr>
              <a:buSzPts val="1100"/>
              <a:buFont typeface="Wingdings" panose="05000000000000000000" pitchFamily="2" charset="2"/>
              <a:buChar char="§"/>
            </a:pPr>
            <a:r>
              <a:rPr lang="en-US" sz="1200" dirty="0">
                <a:solidFill>
                  <a:schemeClr val="bg1"/>
                </a:solidFill>
                <a:latin typeface="Mulish" panose="020B0604020202020204" charset="0"/>
              </a:rPr>
              <a:t>The Raspberry Pi 3 Model B+ maintains the same mechanical footprint as both the Raspberry Pi 2 Model B and the Raspberry Pi 3 Model B.</a:t>
            </a:r>
          </a:p>
        </p:txBody>
      </p:sp>
      <p:sp>
        <p:nvSpPr>
          <p:cNvPr id="380" name="Google Shape;380;p38"/>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rPr>
              <a:t>COMPONENTS</a:t>
            </a:r>
            <a:endParaRPr sz="3600" b="1" dirty="0">
              <a:solidFill>
                <a:schemeClr val="lt1"/>
              </a:solidFill>
              <a:latin typeface="Roboto Condensed"/>
              <a:ea typeface="Roboto Condensed"/>
              <a:cs typeface="Roboto Condensed"/>
              <a:sym typeface="Roboto Condensed"/>
            </a:endParaRPr>
          </a:p>
        </p:txBody>
      </p:sp>
      <p:sp>
        <p:nvSpPr>
          <p:cNvPr id="383" name="Google Shape;383;p38">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4" name="Google Shape;384;p38">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5" name="Google Shape;385;p38"/>
          <p:cNvSpPr txBox="1">
            <a:spLocks noGrp="1"/>
          </p:cNvSpPr>
          <p:nvPr>
            <p:ph type="title"/>
          </p:nvPr>
        </p:nvSpPr>
        <p:spPr>
          <a:xfrm>
            <a:off x="2352694" y="1514421"/>
            <a:ext cx="2107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RASPBERRY PI</a:t>
            </a:r>
            <a:endParaRPr dirty="0"/>
          </a:p>
        </p:txBody>
      </p:sp>
      <p:cxnSp>
        <p:nvCxnSpPr>
          <p:cNvPr id="387" name="Google Shape;387;p38"/>
          <p:cNvCxnSpPr>
            <a:cxnSpLocks/>
          </p:cNvCxnSpPr>
          <p:nvPr/>
        </p:nvCxnSpPr>
        <p:spPr>
          <a:xfrm>
            <a:off x="1159727" y="2355092"/>
            <a:ext cx="7178948" cy="0"/>
          </a:xfrm>
          <a:prstGeom prst="straightConnector1">
            <a:avLst/>
          </a:prstGeom>
          <a:noFill/>
          <a:ln w="19050" cap="flat" cmpd="sng">
            <a:solidFill>
              <a:schemeClr val="lt1"/>
            </a:solidFill>
            <a:prstDash val="solid"/>
            <a:round/>
            <a:headEnd type="none" w="med" len="med"/>
            <a:tailEnd type="none" w="med" len="med"/>
          </a:ln>
        </p:spPr>
      </p:cxnSp>
      <p:sp>
        <p:nvSpPr>
          <p:cNvPr id="388" name="Google Shape;388;p38"/>
          <p:cNvSpPr/>
          <p:nvPr/>
        </p:nvSpPr>
        <p:spPr>
          <a:xfrm>
            <a:off x="4474181" y="1543079"/>
            <a:ext cx="2575200" cy="5157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4761369" y="1418367"/>
            <a:ext cx="2018100" cy="7650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txBox="1">
            <a:spLocks noGrp="1"/>
          </p:cNvSpPr>
          <p:nvPr>
            <p:ph type="title" idx="2"/>
          </p:nvPr>
        </p:nvSpPr>
        <p:spPr>
          <a:xfrm>
            <a:off x="4716556" y="1531067"/>
            <a:ext cx="2107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3-B+</a:t>
            </a:r>
            <a:endParaRPr dirty="0"/>
          </a:p>
        </p:txBody>
      </p:sp>
      <p:sp>
        <p:nvSpPr>
          <p:cNvPr id="21" name="Google Shape;141;p29">
            <a:hlinkClick r:id="rId3" action="ppaction://hlinksldjump"/>
            <a:extLst>
              <a:ext uri="{FF2B5EF4-FFF2-40B4-BE49-F238E27FC236}">
                <a16:creationId xmlns:a16="http://schemas.microsoft.com/office/drawing/2014/main" id="{5252B557-00A5-5E65-7E0B-C99900EEF7E8}"/>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INTRODUCTION</a:t>
            </a:r>
            <a:endParaRPr lang="en-IN" sz="1200" dirty="0"/>
          </a:p>
        </p:txBody>
      </p:sp>
      <p:sp>
        <p:nvSpPr>
          <p:cNvPr id="22" name="Google Shape;142;p29">
            <a:hlinkClick r:id="" action="ppaction://noaction"/>
            <a:extLst>
              <a:ext uri="{FF2B5EF4-FFF2-40B4-BE49-F238E27FC236}">
                <a16:creationId xmlns:a16="http://schemas.microsoft.com/office/drawing/2014/main" id="{C0B3613C-9890-D8C1-68FA-FA4A77701B71}"/>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accent2"/>
                </a:solidFill>
              </a:rPr>
              <a:t>COMPONENTS</a:t>
            </a:r>
          </a:p>
        </p:txBody>
      </p:sp>
      <p:sp>
        <p:nvSpPr>
          <p:cNvPr id="23" name="Google Shape;143;p29">
            <a:hlinkClick r:id="" action="ppaction://noaction"/>
            <a:extLst>
              <a:ext uri="{FF2B5EF4-FFF2-40B4-BE49-F238E27FC236}">
                <a16:creationId xmlns:a16="http://schemas.microsoft.com/office/drawing/2014/main" id="{A5B5BF45-C3EC-0DC3-D17F-BBD512DF7454}"/>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IMPLEMENTATION</a:t>
            </a:r>
            <a:endParaRPr lang="en-IN" sz="1200" dirty="0"/>
          </a:p>
        </p:txBody>
      </p:sp>
      <p:sp>
        <p:nvSpPr>
          <p:cNvPr id="24" name="Google Shape;144;p29">
            <a:hlinkClick r:id="" action="ppaction://noaction"/>
            <a:extLst>
              <a:ext uri="{FF2B5EF4-FFF2-40B4-BE49-F238E27FC236}">
                <a16:creationId xmlns:a16="http://schemas.microsoft.com/office/drawing/2014/main" id="{74A56F29-FFA2-A503-E772-6AC41F8E22A1}"/>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RESULTS</a:t>
            </a:r>
            <a:endParaRPr lang="en-IN" sz="1200" dirty="0"/>
          </a:p>
        </p:txBody>
      </p:sp>
    </p:spTree>
    <p:extLst>
      <p:ext uri="{BB962C8B-B14F-4D97-AF65-F5344CB8AC3E}">
        <p14:creationId xmlns:p14="http://schemas.microsoft.com/office/powerpoint/2010/main" val="1338022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80" name="Google Shape;380;p38"/>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rPr>
              <a:t>COMPONENTS</a:t>
            </a:r>
            <a:endParaRPr sz="3600" b="1" dirty="0">
              <a:solidFill>
                <a:schemeClr val="lt1"/>
              </a:solidFill>
              <a:latin typeface="Roboto Condensed"/>
              <a:ea typeface="Roboto Condensed"/>
              <a:cs typeface="Roboto Condensed"/>
              <a:sym typeface="Roboto Condensed"/>
            </a:endParaRPr>
          </a:p>
        </p:txBody>
      </p:sp>
      <p:sp>
        <p:nvSpPr>
          <p:cNvPr id="383" name="Google Shape;383;p38">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4" name="Google Shape;384;p38">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5" name="Google Shape;385;p38"/>
          <p:cNvSpPr txBox="1">
            <a:spLocks noGrp="1"/>
          </p:cNvSpPr>
          <p:nvPr>
            <p:ph type="title"/>
          </p:nvPr>
        </p:nvSpPr>
        <p:spPr>
          <a:xfrm>
            <a:off x="2273099" y="770502"/>
            <a:ext cx="2107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RASPBERRY PI</a:t>
            </a:r>
            <a:endParaRPr dirty="0"/>
          </a:p>
        </p:txBody>
      </p:sp>
      <p:sp>
        <p:nvSpPr>
          <p:cNvPr id="388" name="Google Shape;388;p38"/>
          <p:cNvSpPr/>
          <p:nvPr/>
        </p:nvSpPr>
        <p:spPr>
          <a:xfrm>
            <a:off x="4503558" y="767740"/>
            <a:ext cx="2575200" cy="5157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4806219" y="647429"/>
            <a:ext cx="2018100" cy="7650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38"/>
          <p:cNvSpPr txBox="1">
            <a:spLocks noGrp="1"/>
          </p:cNvSpPr>
          <p:nvPr>
            <p:ph type="title" idx="2"/>
          </p:nvPr>
        </p:nvSpPr>
        <p:spPr>
          <a:xfrm>
            <a:off x="4716519" y="766079"/>
            <a:ext cx="2107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3-B+</a:t>
            </a:r>
            <a:endParaRPr dirty="0"/>
          </a:p>
        </p:txBody>
      </p:sp>
      <p:sp>
        <p:nvSpPr>
          <p:cNvPr id="21" name="Google Shape;141;p29">
            <a:hlinkClick r:id="rId3" action="ppaction://hlinksldjump"/>
            <a:extLst>
              <a:ext uri="{FF2B5EF4-FFF2-40B4-BE49-F238E27FC236}">
                <a16:creationId xmlns:a16="http://schemas.microsoft.com/office/drawing/2014/main" id="{5252B557-00A5-5E65-7E0B-C99900EEF7E8}"/>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INTRODUCTION</a:t>
            </a:r>
            <a:endParaRPr lang="en-IN" sz="1200" dirty="0"/>
          </a:p>
        </p:txBody>
      </p:sp>
      <p:sp>
        <p:nvSpPr>
          <p:cNvPr id="22" name="Google Shape;142;p29">
            <a:hlinkClick r:id="" action="ppaction://noaction"/>
            <a:extLst>
              <a:ext uri="{FF2B5EF4-FFF2-40B4-BE49-F238E27FC236}">
                <a16:creationId xmlns:a16="http://schemas.microsoft.com/office/drawing/2014/main" id="{C0B3613C-9890-D8C1-68FA-FA4A77701B71}"/>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accent2"/>
                </a:solidFill>
              </a:rPr>
              <a:t>COMPONENTS</a:t>
            </a:r>
          </a:p>
        </p:txBody>
      </p:sp>
      <p:sp>
        <p:nvSpPr>
          <p:cNvPr id="23" name="Google Shape;143;p29">
            <a:hlinkClick r:id="" action="ppaction://noaction"/>
            <a:extLst>
              <a:ext uri="{FF2B5EF4-FFF2-40B4-BE49-F238E27FC236}">
                <a16:creationId xmlns:a16="http://schemas.microsoft.com/office/drawing/2014/main" id="{A5B5BF45-C3EC-0DC3-D17F-BBD512DF7454}"/>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IMPLEMENTATION</a:t>
            </a:r>
            <a:endParaRPr lang="en-IN" sz="1200" dirty="0"/>
          </a:p>
        </p:txBody>
      </p:sp>
      <p:sp>
        <p:nvSpPr>
          <p:cNvPr id="24" name="Google Shape;144;p29">
            <a:hlinkClick r:id="" action="ppaction://noaction"/>
            <a:extLst>
              <a:ext uri="{FF2B5EF4-FFF2-40B4-BE49-F238E27FC236}">
                <a16:creationId xmlns:a16="http://schemas.microsoft.com/office/drawing/2014/main" id="{74A56F29-FFA2-A503-E772-6AC41F8E22A1}"/>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RESULTS</a:t>
            </a:r>
            <a:endParaRPr lang="en-IN" sz="1200" dirty="0"/>
          </a:p>
        </p:txBody>
      </p:sp>
      <p:pic>
        <p:nvPicPr>
          <p:cNvPr id="1026" name="Picture 2">
            <a:extLst>
              <a:ext uri="{FF2B5EF4-FFF2-40B4-BE49-F238E27FC236}">
                <a16:creationId xmlns:a16="http://schemas.microsoft.com/office/drawing/2014/main" id="{402B7700-CFDB-48C3-6B27-BE1A82F5C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3544" y="1531079"/>
            <a:ext cx="470535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56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p:nvPr/>
        </p:nvSpPr>
        <p:spPr>
          <a:xfrm>
            <a:off x="3924525" y="1159715"/>
            <a:ext cx="1941900" cy="8679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4141097" y="949725"/>
            <a:ext cx="1522200" cy="12882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txBox="1">
            <a:spLocks noGrp="1"/>
          </p:cNvSpPr>
          <p:nvPr>
            <p:ph type="title"/>
          </p:nvPr>
        </p:nvSpPr>
        <p:spPr>
          <a:xfrm>
            <a:off x="1361900" y="2449550"/>
            <a:ext cx="7067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IMPLEMENTATION</a:t>
            </a:r>
            <a:endParaRPr dirty="0"/>
          </a:p>
        </p:txBody>
      </p:sp>
      <p:sp>
        <p:nvSpPr>
          <p:cNvPr id="266" name="Google Shape;266;p34"/>
          <p:cNvSpPr txBox="1">
            <a:spLocks noGrp="1"/>
          </p:cNvSpPr>
          <p:nvPr>
            <p:ph type="subTitle" idx="1"/>
          </p:nvPr>
        </p:nvSpPr>
        <p:spPr>
          <a:xfrm>
            <a:off x="2053525" y="3325900"/>
            <a:ext cx="5726624"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Hardware implementation &amp; Software Implementation</a:t>
            </a:r>
            <a:endParaRPr dirty="0"/>
          </a:p>
        </p:txBody>
      </p:sp>
      <p:sp>
        <p:nvSpPr>
          <p:cNvPr id="267" name="Google Shape;267;p34"/>
          <p:cNvSpPr txBox="1">
            <a:spLocks noGrp="1"/>
          </p:cNvSpPr>
          <p:nvPr>
            <p:ph type="title" idx="2"/>
          </p:nvPr>
        </p:nvSpPr>
        <p:spPr>
          <a:xfrm>
            <a:off x="3320000" y="1324625"/>
            <a:ext cx="31509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68" name="Google Shape;268;p34"/>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272" name="Google Shape;272;p34">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7" name="Google Shape;141;p29">
            <a:hlinkClick r:id="rId3" action="ppaction://hlinksldjump"/>
            <a:extLst>
              <a:ext uri="{FF2B5EF4-FFF2-40B4-BE49-F238E27FC236}">
                <a16:creationId xmlns:a16="http://schemas.microsoft.com/office/drawing/2014/main" id="{5A0C0B95-F61F-64B5-9910-6D29476C5729}"/>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INTRODUCTION</a:t>
            </a:r>
            <a:endParaRPr lang="en-IN" sz="1200" dirty="0"/>
          </a:p>
        </p:txBody>
      </p:sp>
      <p:sp>
        <p:nvSpPr>
          <p:cNvPr id="18" name="Google Shape;142;p29">
            <a:hlinkClick r:id="" action="ppaction://noaction"/>
            <a:extLst>
              <a:ext uri="{FF2B5EF4-FFF2-40B4-BE49-F238E27FC236}">
                <a16:creationId xmlns:a16="http://schemas.microsoft.com/office/drawing/2014/main" id="{CDCEE39A-D1D6-45B8-CD3D-F97ACD67C48F}"/>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COMPONENTS</a:t>
            </a:r>
            <a:endParaRPr lang="en-IN" sz="1200" dirty="0"/>
          </a:p>
        </p:txBody>
      </p:sp>
      <p:sp>
        <p:nvSpPr>
          <p:cNvPr id="19" name="Google Shape;143;p29">
            <a:hlinkClick r:id="" action="ppaction://noaction"/>
            <a:extLst>
              <a:ext uri="{FF2B5EF4-FFF2-40B4-BE49-F238E27FC236}">
                <a16:creationId xmlns:a16="http://schemas.microsoft.com/office/drawing/2014/main" id="{43E1F825-E9D3-C117-CF0A-2664CE51DF45}"/>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dirty="0">
                <a:solidFill>
                  <a:schemeClr val="accent2"/>
                </a:solidFill>
              </a:rPr>
              <a:t>IMPLEMENTATION</a:t>
            </a:r>
          </a:p>
        </p:txBody>
      </p:sp>
      <p:sp>
        <p:nvSpPr>
          <p:cNvPr id="20" name="Google Shape;144;p29">
            <a:hlinkClick r:id="" action="ppaction://noaction"/>
            <a:extLst>
              <a:ext uri="{FF2B5EF4-FFF2-40B4-BE49-F238E27FC236}">
                <a16:creationId xmlns:a16="http://schemas.microsoft.com/office/drawing/2014/main" id="{0F2FEC2E-4A7A-BBE1-1ACB-052C7ED0B2E1}"/>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RESULTS</a:t>
            </a:r>
            <a:endParaRPr lang="en-IN" sz="1200" dirty="0"/>
          </a:p>
        </p:txBody>
      </p:sp>
    </p:spTree>
    <p:extLst>
      <p:ext uri="{BB962C8B-B14F-4D97-AF65-F5344CB8AC3E}">
        <p14:creationId xmlns:p14="http://schemas.microsoft.com/office/powerpoint/2010/main" val="1022302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80" name="Google Shape;380;p38"/>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rPr>
              <a:t>IMPLEMENTATION</a:t>
            </a:r>
            <a:endParaRPr sz="3600" b="1" dirty="0">
              <a:solidFill>
                <a:schemeClr val="lt1"/>
              </a:solidFill>
              <a:latin typeface="Roboto Condensed"/>
              <a:ea typeface="Roboto Condensed"/>
              <a:cs typeface="Roboto Condensed"/>
              <a:sym typeface="Roboto Condensed"/>
            </a:endParaRPr>
          </a:p>
        </p:txBody>
      </p:sp>
      <p:sp>
        <p:nvSpPr>
          <p:cNvPr id="383" name="Google Shape;383;p38">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4" name="Google Shape;384;p38">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21" name="Google Shape;141;p29">
            <a:hlinkClick r:id="rId3" action="ppaction://hlinksldjump"/>
            <a:extLst>
              <a:ext uri="{FF2B5EF4-FFF2-40B4-BE49-F238E27FC236}">
                <a16:creationId xmlns:a16="http://schemas.microsoft.com/office/drawing/2014/main" id="{5252B557-00A5-5E65-7E0B-C99900EEF7E8}"/>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INTRODUCTION</a:t>
            </a:r>
            <a:endParaRPr lang="en-IN" sz="1200" dirty="0"/>
          </a:p>
        </p:txBody>
      </p:sp>
      <p:sp>
        <p:nvSpPr>
          <p:cNvPr id="22" name="Google Shape;142;p29">
            <a:hlinkClick r:id="" action="ppaction://noaction"/>
            <a:extLst>
              <a:ext uri="{FF2B5EF4-FFF2-40B4-BE49-F238E27FC236}">
                <a16:creationId xmlns:a16="http://schemas.microsoft.com/office/drawing/2014/main" id="{C0B3613C-9890-D8C1-68FA-FA4A77701B71}"/>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bg1"/>
                </a:solidFill>
              </a:rPr>
              <a:t>COMPONENTS</a:t>
            </a:r>
          </a:p>
        </p:txBody>
      </p:sp>
      <p:sp>
        <p:nvSpPr>
          <p:cNvPr id="23" name="Google Shape;143;p29">
            <a:hlinkClick r:id="" action="ppaction://noaction"/>
            <a:extLst>
              <a:ext uri="{FF2B5EF4-FFF2-40B4-BE49-F238E27FC236}">
                <a16:creationId xmlns:a16="http://schemas.microsoft.com/office/drawing/2014/main" id="{A5B5BF45-C3EC-0DC3-D17F-BBD512DF7454}"/>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accent2"/>
                </a:solidFill>
              </a:rPr>
              <a:t>IMPLEMENTATION</a:t>
            </a:r>
          </a:p>
        </p:txBody>
      </p:sp>
      <p:sp>
        <p:nvSpPr>
          <p:cNvPr id="24" name="Google Shape;144;p29">
            <a:hlinkClick r:id="" action="ppaction://noaction"/>
            <a:extLst>
              <a:ext uri="{FF2B5EF4-FFF2-40B4-BE49-F238E27FC236}">
                <a16:creationId xmlns:a16="http://schemas.microsoft.com/office/drawing/2014/main" id="{74A56F29-FFA2-A503-E772-6AC41F8E22A1}"/>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RESULTS</a:t>
            </a:r>
            <a:endParaRPr lang="en-IN" sz="1200" dirty="0"/>
          </a:p>
        </p:txBody>
      </p:sp>
      <p:pic>
        <p:nvPicPr>
          <p:cNvPr id="3074" name="Picture 2">
            <a:extLst>
              <a:ext uri="{FF2B5EF4-FFF2-40B4-BE49-F238E27FC236}">
                <a16:creationId xmlns:a16="http://schemas.microsoft.com/office/drawing/2014/main" id="{7AF20E39-8AC6-D365-0C95-B3CD51715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17" y="444747"/>
            <a:ext cx="2694133" cy="4501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A4F3255-FD5C-05D1-802F-0FA59EADA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1934" y="444747"/>
            <a:ext cx="2159197" cy="4501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21B2B47-9C2A-2191-FE15-E0B1D9D4F9A8}"/>
              </a:ext>
            </a:extLst>
          </p:cNvPr>
          <p:cNvPicPr>
            <a:picLocks noChangeAspect="1"/>
          </p:cNvPicPr>
          <p:nvPr/>
        </p:nvPicPr>
        <p:blipFill rotWithShape="1">
          <a:blip r:embed="rId6"/>
          <a:srcRect r="31781"/>
          <a:stretch/>
        </p:blipFill>
        <p:spPr>
          <a:xfrm>
            <a:off x="6461348" y="444747"/>
            <a:ext cx="2344954" cy="4501800"/>
          </a:xfrm>
          <a:prstGeom prst="rect">
            <a:avLst/>
          </a:prstGeom>
        </p:spPr>
      </p:pic>
    </p:spTree>
    <p:extLst>
      <p:ext uri="{BB962C8B-B14F-4D97-AF65-F5344CB8AC3E}">
        <p14:creationId xmlns:p14="http://schemas.microsoft.com/office/powerpoint/2010/main" val="425828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p:nvPr/>
        </p:nvSpPr>
        <p:spPr>
          <a:xfrm>
            <a:off x="3924525" y="1159715"/>
            <a:ext cx="1941900" cy="8679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4141097" y="949725"/>
            <a:ext cx="1522200" cy="12882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txBox="1">
            <a:spLocks noGrp="1"/>
          </p:cNvSpPr>
          <p:nvPr>
            <p:ph type="title"/>
          </p:nvPr>
        </p:nvSpPr>
        <p:spPr>
          <a:xfrm>
            <a:off x="1361900" y="2449550"/>
            <a:ext cx="7067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RESULTS</a:t>
            </a:r>
            <a:endParaRPr dirty="0"/>
          </a:p>
        </p:txBody>
      </p:sp>
      <p:sp>
        <p:nvSpPr>
          <p:cNvPr id="266" name="Google Shape;266;p34"/>
          <p:cNvSpPr txBox="1">
            <a:spLocks noGrp="1"/>
          </p:cNvSpPr>
          <p:nvPr>
            <p:ph type="subTitle" idx="1"/>
          </p:nvPr>
        </p:nvSpPr>
        <p:spPr>
          <a:xfrm>
            <a:off x="2715375" y="3325900"/>
            <a:ext cx="43602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Conclusion &amp; Discussion</a:t>
            </a:r>
          </a:p>
        </p:txBody>
      </p:sp>
      <p:sp>
        <p:nvSpPr>
          <p:cNvPr id="267" name="Google Shape;267;p34"/>
          <p:cNvSpPr txBox="1">
            <a:spLocks noGrp="1"/>
          </p:cNvSpPr>
          <p:nvPr>
            <p:ph type="title" idx="2"/>
          </p:nvPr>
        </p:nvSpPr>
        <p:spPr>
          <a:xfrm>
            <a:off x="3320000" y="1324625"/>
            <a:ext cx="31509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68" name="Google Shape;268;p34"/>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272" name="Google Shape;272;p34">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 name="Google Shape;141;p29">
            <a:hlinkClick r:id="rId3" action="ppaction://hlinksldjump"/>
            <a:extLst>
              <a:ext uri="{FF2B5EF4-FFF2-40B4-BE49-F238E27FC236}">
                <a16:creationId xmlns:a16="http://schemas.microsoft.com/office/drawing/2014/main" id="{5FDD66F1-7285-5B13-1BA3-4DD737473891}"/>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INTRODUCTION</a:t>
            </a:r>
            <a:endParaRPr lang="en-IN" sz="1200" dirty="0"/>
          </a:p>
        </p:txBody>
      </p:sp>
      <p:sp>
        <p:nvSpPr>
          <p:cNvPr id="17" name="Google Shape;142;p29">
            <a:hlinkClick r:id="" action="ppaction://noaction"/>
            <a:extLst>
              <a:ext uri="{FF2B5EF4-FFF2-40B4-BE49-F238E27FC236}">
                <a16:creationId xmlns:a16="http://schemas.microsoft.com/office/drawing/2014/main" id="{5BD2F152-6387-E986-55AC-4215411007D3}"/>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COMPONENTS</a:t>
            </a:r>
            <a:endParaRPr lang="en-IN" sz="1200" dirty="0"/>
          </a:p>
        </p:txBody>
      </p:sp>
      <p:sp>
        <p:nvSpPr>
          <p:cNvPr id="18" name="Google Shape;143;p29">
            <a:hlinkClick r:id="" action="ppaction://noaction"/>
            <a:extLst>
              <a:ext uri="{FF2B5EF4-FFF2-40B4-BE49-F238E27FC236}">
                <a16:creationId xmlns:a16="http://schemas.microsoft.com/office/drawing/2014/main" id="{92184EDB-D739-FDA6-C338-92DD78709CE2}"/>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IMPLEMENTATION</a:t>
            </a:r>
            <a:endParaRPr lang="en-IN" sz="1200" dirty="0"/>
          </a:p>
        </p:txBody>
      </p:sp>
      <p:sp>
        <p:nvSpPr>
          <p:cNvPr id="19" name="Google Shape;144;p29">
            <a:hlinkClick r:id="" action="ppaction://noaction"/>
            <a:extLst>
              <a:ext uri="{FF2B5EF4-FFF2-40B4-BE49-F238E27FC236}">
                <a16:creationId xmlns:a16="http://schemas.microsoft.com/office/drawing/2014/main" id="{99890E61-5CEC-1782-B02B-21D454D22AC7}"/>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dirty="0">
                <a:solidFill>
                  <a:schemeClr val="accent2"/>
                </a:solidFill>
              </a:rPr>
              <a:t>RESULTS</a:t>
            </a:r>
          </a:p>
        </p:txBody>
      </p:sp>
    </p:spTree>
    <p:extLst>
      <p:ext uri="{BB962C8B-B14F-4D97-AF65-F5344CB8AC3E}">
        <p14:creationId xmlns:p14="http://schemas.microsoft.com/office/powerpoint/2010/main" val="2866944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80" name="Google Shape;380;p38"/>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rPr>
              <a:t>IMPLEMENTATION</a:t>
            </a:r>
            <a:endParaRPr sz="3600" b="1" dirty="0">
              <a:solidFill>
                <a:schemeClr val="lt1"/>
              </a:solidFill>
              <a:latin typeface="Roboto Condensed"/>
              <a:ea typeface="Roboto Condensed"/>
              <a:cs typeface="Roboto Condensed"/>
              <a:sym typeface="Roboto Condensed"/>
            </a:endParaRPr>
          </a:p>
        </p:txBody>
      </p:sp>
      <p:sp>
        <p:nvSpPr>
          <p:cNvPr id="383" name="Google Shape;383;p38">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4" name="Google Shape;384;p38">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21" name="Google Shape;141;p29">
            <a:hlinkClick r:id="rId3" action="ppaction://hlinksldjump"/>
            <a:extLst>
              <a:ext uri="{FF2B5EF4-FFF2-40B4-BE49-F238E27FC236}">
                <a16:creationId xmlns:a16="http://schemas.microsoft.com/office/drawing/2014/main" id="{5252B557-00A5-5E65-7E0B-C99900EEF7E8}"/>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INTRODUCTION</a:t>
            </a:r>
            <a:endParaRPr lang="en-IN" sz="1200" dirty="0"/>
          </a:p>
        </p:txBody>
      </p:sp>
      <p:sp>
        <p:nvSpPr>
          <p:cNvPr id="22" name="Google Shape;142;p29">
            <a:hlinkClick r:id="" action="ppaction://noaction"/>
            <a:extLst>
              <a:ext uri="{FF2B5EF4-FFF2-40B4-BE49-F238E27FC236}">
                <a16:creationId xmlns:a16="http://schemas.microsoft.com/office/drawing/2014/main" id="{C0B3613C-9890-D8C1-68FA-FA4A77701B71}"/>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bg1"/>
                </a:solidFill>
              </a:rPr>
              <a:t>COMPONENTS</a:t>
            </a:r>
          </a:p>
        </p:txBody>
      </p:sp>
      <p:sp>
        <p:nvSpPr>
          <p:cNvPr id="23" name="Google Shape;143;p29">
            <a:hlinkClick r:id="" action="ppaction://noaction"/>
            <a:extLst>
              <a:ext uri="{FF2B5EF4-FFF2-40B4-BE49-F238E27FC236}">
                <a16:creationId xmlns:a16="http://schemas.microsoft.com/office/drawing/2014/main" id="{A5B5BF45-C3EC-0DC3-D17F-BBD512DF7454}"/>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bg1"/>
                </a:solidFill>
              </a:rPr>
              <a:t>IMPLEMENTATION</a:t>
            </a:r>
          </a:p>
        </p:txBody>
      </p:sp>
      <p:sp>
        <p:nvSpPr>
          <p:cNvPr id="24" name="Google Shape;144;p29">
            <a:hlinkClick r:id="" action="ppaction://noaction"/>
            <a:extLst>
              <a:ext uri="{FF2B5EF4-FFF2-40B4-BE49-F238E27FC236}">
                <a16:creationId xmlns:a16="http://schemas.microsoft.com/office/drawing/2014/main" id="{74A56F29-FFA2-A503-E772-6AC41F8E22A1}"/>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accent2"/>
                </a:solidFill>
              </a:rPr>
              <a:t>RESULTS</a:t>
            </a:r>
          </a:p>
        </p:txBody>
      </p:sp>
      <p:pic>
        <p:nvPicPr>
          <p:cNvPr id="11" name="Picture 10">
            <a:extLst>
              <a:ext uri="{FF2B5EF4-FFF2-40B4-BE49-F238E27FC236}">
                <a16:creationId xmlns:a16="http://schemas.microsoft.com/office/drawing/2014/main" id="{3CA31021-3E6D-839D-4C85-C03CE5A10D74}"/>
              </a:ext>
            </a:extLst>
          </p:cNvPr>
          <p:cNvPicPr>
            <a:picLocks noChangeAspect="1"/>
          </p:cNvPicPr>
          <p:nvPr/>
        </p:nvPicPr>
        <p:blipFill>
          <a:blip r:embed="rId4"/>
          <a:stretch>
            <a:fillRect/>
          </a:stretch>
        </p:blipFill>
        <p:spPr>
          <a:xfrm>
            <a:off x="829159" y="1241935"/>
            <a:ext cx="8059999" cy="2521929"/>
          </a:xfrm>
          <a:prstGeom prst="rect">
            <a:avLst/>
          </a:prstGeom>
        </p:spPr>
      </p:pic>
    </p:spTree>
    <p:extLst>
      <p:ext uri="{BB962C8B-B14F-4D97-AF65-F5344CB8AC3E}">
        <p14:creationId xmlns:p14="http://schemas.microsoft.com/office/powerpoint/2010/main" val="2081660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2"/>
          <p:cNvSpPr/>
          <p:nvPr/>
        </p:nvSpPr>
        <p:spPr>
          <a:xfrm>
            <a:off x="1349276" y="1849362"/>
            <a:ext cx="6689400" cy="8829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2"/>
          <p:cNvSpPr/>
          <p:nvPr/>
        </p:nvSpPr>
        <p:spPr>
          <a:xfrm>
            <a:off x="2072847" y="1635850"/>
            <a:ext cx="5242200" cy="13098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2"/>
          <p:cNvSpPr txBox="1">
            <a:spLocks noGrp="1"/>
          </p:cNvSpPr>
          <p:nvPr>
            <p:ph type="subTitle" idx="1"/>
          </p:nvPr>
        </p:nvSpPr>
        <p:spPr>
          <a:xfrm>
            <a:off x="1327975" y="3189053"/>
            <a:ext cx="6576000" cy="4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Presentation by Group-11</a:t>
            </a:r>
            <a:endParaRPr dirty="0"/>
          </a:p>
        </p:txBody>
      </p:sp>
      <p:sp>
        <p:nvSpPr>
          <p:cNvPr id="491" name="Google Shape;491;p42"/>
          <p:cNvSpPr txBox="1">
            <a:spLocks noGrp="1"/>
          </p:cNvSpPr>
          <p:nvPr>
            <p:ph type="title"/>
          </p:nvPr>
        </p:nvSpPr>
        <p:spPr>
          <a:xfrm>
            <a:off x="1378464" y="1824625"/>
            <a:ext cx="6689400" cy="9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THANK YOU !</a:t>
            </a:r>
            <a:endParaRPr sz="5400" dirty="0"/>
          </a:p>
        </p:txBody>
      </p:sp>
      <p:sp>
        <p:nvSpPr>
          <p:cNvPr id="492" name="Google Shape;492;p42"/>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496" name="Google Shape;496;p42">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6" name="Google Shape;141;p29">
            <a:hlinkClick r:id="rId3" action="ppaction://hlinksldjump"/>
            <a:extLst>
              <a:ext uri="{FF2B5EF4-FFF2-40B4-BE49-F238E27FC236}">
                <a16:creationId xmlns:a16="http://schemas.microsoft.com/office/drawing/2014/main" id="{344476AF-0972-FF53-560D-BB0B108155CD}"/>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9600"/>
              <a:buFont typeface="Roboto Condensed"/>
              <a:buNone/>
              <a:defRPr sz="96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INTRODUCTION</a:t>
            </a:r>
            <a:endParaRPr lang="en-IN" sz="1200" dirty="0"/>
          </a:p>
        </p:txBody>
      </p:sp>
      <p:sp>
        <p:nvSpPr>
          <p:cNvPr id="17" name="Google Shape;142;p29">
            <a:hlinkClick r:id="" action="ppaction://noaction"/>
            <a:extLst>
              <a:ext uri="{FF2B5EF4-FFF2-40B4-BE49-F238E27FC236}">
                <a16:creationId xmlns:a16="http://schemas.microsoft.com/office/drawing/2014/main" id="{ED161F8B-87BA-DF51-6E2E-1CBA42F0BCBF}"/>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9600"/>
              <a:buFont typeface="Roboto Condensed"/>
              <a:buNone/>
              <a:defRPr sz="96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COMPONENTS</a:t>
            </a:r>
            <a:endParaRPr lang="en-IN" sz="1200" dirty="0"/>
          </a:p>
        </p:txBody>
      </p:sp>
      <p:sp>
        <p:nvSpPr>
          <p:cNvPr id="18" name="Google Shape;143;p29">
            <a:hlinkClick r:id="" action="ppaction://noaction"/>
            <a:extLst>
              <a:ext uri="{FF2B5EF4-FFF2-40B4-BE49-F238E27FC236}">
                <a16:creationId xmlns:a16="http://schemas.microsoft.com/office/drawing/2014/main" id="{E8FDA927-5044-C7B3-2511-B71E45BB9460}"/>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9600"/>
              <a:buFont typeface="Roboto Condensed"/>
              <a:buNone/>
              <a:defRPr sz="96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IMPLEMENTATION</a:t>
            </a:r>
            <a:endParaRPr lang="en-IN" sz="1200" dirty="0"/>
          </a:p>
        </p:txBody>
      </p:sp>
      <p:sp>
        <p:nvSpPr>
          <p:cNvPr id="19" name="Google Shape;144;p29">
            <a:hlinkClick r:id="" action="ppaction://noaction"/>
            <a:extLst>
              <a:ext uri="{FF2B5EF4-FFF2-40B4-BE49-F238E27FC236}">
                <a16:creationId xmlns:a16="http://schemas.microsoft.com/office/drawing/2014/main" id="{EC8DD8A3-F9DB-87D1-1916-69676FFAADE7}"/>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9600"/>
              <a:buFont typeface="Roboto Condensed"/>
              <a:buNone/>
              <a:defRPr sz="96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9600"/>
              <a:buFont typeface="Fira Sans Extra Condensed"/>
              <a:buNone/>
              <a:defRPr sz="9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RESULTS</a:t>
            </a:r>
            <a:endParaRPr lang="en-IN" sz="1200" dirty="0"/>
          </a:p>
        </p:txBody>
      </p:sp>
    </p:spTree>
    <p:extLst>
      <p:ext uri="{BB962C8B-B14F-4D97-AF65-F5344CB8AC3E}">
        <p14:creationId xmlns:p14="http://schemas.microsoft.com/office/powerpoint/2010/main" val="73885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47"/>
          <p:cNvSpPr txBox="1">
            <a:spLocks noGrp="1"/>
          </p:cNvSpPr>
          <p:nvPr>
            <p:ph type="title"/>
          </p:nvPr>
        </p:nvSpPr>
        <p:spPr>
          <a:xfrm>
            <a:off x="2553736" y="834782"/>
            <a:ext cx="3274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KEERTHI TEJ</a:t>
            </a:r>
            <a:endParaRPr dirty="0"/>
          </a:p>
        </p:txBody>
      </p:sp>
      <p:sp>
        <p:nvSpPr>
          <p:cNvPr id="622" name="Google Shape;622;p47"/>
          <p:cNvSpPr txBox="1">
            <a:spLocks noGrp="1"/>
          </p:cNvSpPr>
          <p:nvPr>
            <p:ph type="subTitle" idx="1"/>
          </p:nvPr>
        </p:nvSpPr>
        <p:spPr>
          <a:xfrm>
            <a:off x="6061387" y="841518"/>
            <a:ext cx="2142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AM.EN.U4AIE20027</a:t>
            </a:r>
            <a:endParaRPr dirty="0"/>
          </a:p>
        </p:txBody>
      </p:sp>
      <p:sp>
        <p:nvSpPr>
          <p:cNvPr id="623" name="Google Shape;623;p47"/>
          <p:cNvSpPr txBox="1">
            <a:spLocks noGrp="1"/>
          </p:cNvSpPr>
          <p:nvPr>
            <p:ph type="title" idx="2"/>
          </p:nvPr>
        </p:nvSpPr>
        <p:spPr>
          <a:xfrm>
            <a:off x="2553736" y="1721215"/>
            <a:ext cx="3274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PAVANI</a:t>
            </a:r>
            <a:endParaRPr dirty="0"/>
          </a:p>
        </p:txBody>
      </p:sp>
      <p:sp>
        <p:nvSpPr>
          <p:cNvPr id="624" name="Google Shape;624;p47"/>
          <p:cNvSpPr txBox="1">
            <a:spLocks noGrp="1"/>
          </p:cNvSpPr>
          <p:nvPr>
            <p:ph type="subTitle" idx="3"/>
          </p:nvPr>
        </p:nvSpPr>
        <p:spPr>
          <a:xfrm>
            <a:off x="6051685" y="1738943"/>
            <a:ext cx="2142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AM.EN.U4AIE20033</a:t>
            </a:r>
          </a:p>
        </p:txBody>
      </p:sp>
      <p:sp>
        <p:nvSpPr>
          <p:cNvPr id="625" name="Google Shape;625;p47"/>
          <p:cNvSpPr txBox="1">
            <a:spLocks noGrp="1"/>
          </p:cNvSpPr>
          <p:nvPr>
            <p:ph type="title" idx="4"/>
          </p:nvPr>
        </p:nvSpPr>
        <p:spPr>
          <a:xfrm>
            <a:off x="2553736" y="3505294"/>
            <a:ext cx="3274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SATHWIK GOWTHAM</a:t>
            </a:r>
            <a:endParaRPr dirty="0"/>
          </a:p>
        </p:txBody>
      </p:sp>
      <p:sp>
        <p:nvSpPr>
          <p:cNvPr id="626" name="Google Shape;626;p47"/>
          <p:cNvSpPr txBox="1">
            <a:spLocks noGrp="1"/>
          </p:cNvSpPr>
          <p:nvPr>
            <p:ph type="subTitle" idx="5"/>
          </p:nvPr>
        </p:nvSpPr>
        <p:spPr>
          <a:xfrm>
            <a:off x="6061387" y="3522343"/>
            <a:ext cx="2142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AM.EN.U4AIE20064</a:t>
            </a:r>
          </a:p>
        </p:txBody>
      </p:sp>
      <p:sp>
        <p:nvSpPr>
          <p:cNvPr id="627" name="Google Shape;627;p47"/>
          <p:cNvSpPr txBox="1">
            <a:spLocks noGrp="1"/>
          </p:cNvSpPr>
          <p:nvPr>
            <p:ph type="title" idx="6"/>
          </p:nvPr>
        </p:nvSpPr>
        <p:spPr>
          <a:xfrm>
            <a:off x="2553736" y="2655966"/>
            <a:ext cx="3274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YADHU VAMSI</a:t>
            </a:r>
            <a:endParaRPr dirty="0"/>
          </a:p>
        </p:txBody>
      </p:sp>
      <p:sp>
        <p:nvSpPr>
          <p:cNvPr id="628" name="Google Shape;628;p47"/>
          <p:cNvSpPr txBox="1">
            <a:spLocks noGrp="1"/>
          </p:cNvSpPr>
          <p:nvPr>
            <p:ph type="subTitle" idx="7"/>
          </p:nvPr>
        </p:nvSpPr>
        <p:spPr>
          <a:xfrm>
            <a:off x="6061387" y="2653613"/>
            <a:ext cx="2142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AM.EN.U4AIE20039</a:t>
            </a:r>
          </a:p>
        </p:txBody>
      </p:sp>
      <p:sp>
        <p:nvSpPr>
          <p:cNvPr id="629" name="Google Shape;629;p47"/>
          <p:cNvSpPr/>
          <p:nvPr/>
        </p:nvSpPr>
        <p:spPr>
          <a:xfrm>
            <a:off x="1587187" y="1623517"/>
            <a:ext cx="742800" cy="746100"/>
          </a:xfrm>
          <a:prstGeom prst="rect">
            <a:avLst/>
          </a:prstGeom>
          <a:gradFill>
            <a:gsLst>
              <a:gs pos="0">
                <a:srgbClr val="F37CC0"/>
              </a:gs>
              <a:gs pos="100000">
                <a:srgbClr val="D11C8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7"/>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7"/>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Roboto Condensed"/>
                <a:ea typeface="Roboto Condensed"/>
                <a:cs typeface="Roboto Condensed"/>
                <a:sym typeface="Roboto Condensed"/>
              </a:rPr>
              <a:t>TEAM MATES</a:t>
            </a:r>
            <a:endParaRPr sz="3600" b="1" dirty="0">
              <a:solidFill>
                <a:schemeClr val="lt1"/>
              </a:solidFill>
              <a:latin typeface="Roboto Condensed"/>
              <a:ea typeface="Roboto Condensed"/>
              <a:cs typeface="Roboto Condensed"/>
              <a:sym typeface="Roboto Condensed"/>
            </a:endParaRPr>
          </a:p>
        </p:txBody>
      </p:sp>
      <p:sp>
        <p:nvSpPr>
          <p:cNvPr id="633" name="Google Shape;633;p47">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634" name="Google Shape;634;p47">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635" name="Google Shape;635;p47"/>
          <p:cNvSpPr/>
          <p:nvPr/>
        </p:nvSpPr>
        <p:spPr>
          <a:xfrm>
            <a:off x="1587187" y="3413143"/>
            <a:ext cx="742800" cy="746100"/>
          </a:xfrm>
          <a:prstGeom prst="rect">
            <a:avLst/>
          </a:prstGeom>
          <a:gradFill>
            <a:gsLst>
              <a:gs pos="0">
                <a:srgbClr val="F37CC0"/>
              </a:gs>
              <a:gs pos="100000">
                <a:srgbClr val="D11C8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p:cNvSpPr/>
          <p:nvPr/>
        </p:nvSpPr>
        <p:spPr>
          <a:xfrm>
            <a:off x="1587187" y="2521452"/>
            <a:ext cx="742800" cy="746100"/>
          </a:xfrm>
          <a:prstGeom prst="rect">
            <a:avLst/>
          </a:prstGeom>
          <a:gradFill>
            <a:gsLst>
              <a:gs pos="0">
                <a:srgbClr val="F37CC0"/>
              </a:gs>
              <a:gs pos="100000">
                <a:srgbClr val="D11C8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a:off x="1587187" y="4304834"/>
            <a:ext cx="742800" cy="746100"/>
          </a:xfrm>
          <a:prstGeom prst="rect">
            <a:avLst/>
          </a:prstGeom>
          <a:gradFill>
            <a:gsLst>
              <a:gs pos="0">
                <a:srgbClr val="F37CC0"/>
              </a:gs>
              <a:gs pos="100000">
                <a:srgbClr val="D11C8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29;p47">
            <a:extLst>
              <a:ext uri="{FF2B5EF4-FFF2-40B4-BE49-F238E27FC236}">
                <a16:creationId xmlns:a16="http://schemas.microsoft.com/office/drawing/2014/main" id="{E3A200F3-20DD-88B8-CCEF-5ED39C76A41B}"/>
              </a:ext>
            </a:extLst>
          </p:cNvPr>
          <p:cNvSpPr/>
          <p:nvPr/>
        </p:nvSpPr>
        <p:spPr>
          <a:xfrm>
            <a:off x="1577485" y="725582"/>
            <a:ext cx="742800" cy="746100"/>
          </a:xfrm>
          <a:prstGeom prst="rect">
            <a:avLst/>
          </a:prstGeom>
          <a:gradFill>
            <a:gsLst>
              <a:gs pos="0">
                <a:srgbClr val="F37CC0"/>
              </a:gs>
              <a:gs pos="100000">
                <a:srgbClr val="D11C8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TextBox 49">
            <a:extLst>
              <a:ext uri="{FF2B5EF4-FFF2-40B4-BE49-F238E27FC236}">
                <a16:creationId xmlns:a16="http://schemas.microsoft.com/office/drawing/2014/main" id="{ACA6A306-4C1C-9EE3-E310-4B3C5CD8C25E}"/>
              </a:ext>
            </a:extLst>
          </p:cNvPr>
          <p:cNvSpPr txBox="1"/>
          <p:nvPr/>
        </p:nvSpPr>
        <p:spPr>
          <a:xfrm>
            <a:off x="1958587" y="4444362"/>
            <a:ext cx="4616604" cy="477054"/>
          </a:xfrm>
          <a:prstGeom prst="rect">
            <a:avLst/>
          </a:prstGeom>
          <a:noFill/>
        </p:spPr>
        <p:txBody>
          <a:bodyPr wrap="square">
            <a:spAutoFit/>
          </a:bodyPr>
          <a:lstStyle/>
          <a:p>
            <a:pPr marL="0" lvl="0" indent="0" algn="ctr" rtl="0">
              <a:spcBef>
                <a:spcPts val="0"/>
              </a:spcBef>
              <a:spcAft>
                <a:spcPts val="0"/>
              </a:spcAft>
              <a:buNone/>
            </a:pPr>
            <a:r>
              <a:rPr lang="en-IN" sz="2500" b="1" dirty="0">
                <a:solidFill>
                  <a:schemeClr val="bg1"/>
                </a:solidFill>
                <a:latin typeface="Roboto Condensed" panose="02000000000000000000" pitchFamily="2" charset="0"/>
                <a:ea typeface="Roboto Condensed" panose="02000000000000000000" pitchFamily="2" charset="0"/>
              </a:rPr>
              <a:t>SOURYA</a:t>
            </a:r>
          </a:p>
        </p:txBody>
      </p:sp>
      <p:sp>
        <p:nvSpPr>
          <p:cNvPr id="52" name="TextBox 51">
            <a:extLst>
              <a:ext uri="{FF2B5EF4-FFF2-40B4-BE49-F238E27FC236}">
                <a16:creationId xmlns:a16="http://schemas.microsoft.com/office/drawing/2014/main" id="{7BB051AA-71E1-D79A-7A1C-B93D5ED664B3}"/>
              </a:ext>
            </a:extLst>
          </p:cNvPr>
          <p:cNvSpPr txBox="1"/>
          <p:nvPr/>
        </p:nvSpPr>
        <p:spPr>
          <a:xfrm>
            <a:off x="6008959" y="4527404"/>
            <a:ext cx="2352907" cy="307777"/>
          </a:xfrm>
          <a:prstGeom prst="rect">
            <a:avLst/>
          </a:prstGeom>
          <a:noFill/>
        </p:spPr>
        <p:txBody>
          <a:bodyPr wrap="square">
            <a:spAutoFit/>
          </a:bodyPr>
          <a:lstStyle/>
          <a:p>
            <a:pPr marL="0" lvl="0" indent="0" algn="ctr" rtl="0">
              <a:spcBef>
                <a:spcPts val="0"/>
              </a:spcBef>
              <a:spcAft>
                <a:spcPts val="0"/>
              </a:spcAft>
              <a:buNone/>
            </a:pPr>
            <a:r>
              <a:rPr lang="en-IN" dirty="0">
                <a:solidFill>
                  <a:schemeClr val="bg1"/>
                </a:solidFill>
                <a:latin typeface="Mulish" panose="020B0604020202020204" charset="0"/>
              </a:rPr>
              <a:t>AM.EN.U4AIE20074</a:t>
            </a:r>
          </a:p>
        </p:txBody>
      </p:sp>
      <p:grpSp>
        <p:nvGrpSpPr>
          <p:cNvPr id="53" name="Google Shape;6118;p66">
            <a:extLst>
              <a:ext uri="{FF2B5EF4-FFF2-40B4-BE49-F238E27FC236}">
                <a16:creationId xmlns:a16="http://schemas.microsoft.com/office/drawing/2014/main" id="{1320D66E-9B0F-6955-D001-E501CEBCCC89}"/>
              </a:ext>
            </a:extLst>
          </p:cNvPr>
          <p:cNvGrpSpPr/>
          <p:nvPr/>
        </p:nvGrpSpPr>
        <p:grpSpPr>
          <a:xfrm>
            <a:off x="1811356" y="940338"/>
            <a:ext cx="275057" cy="339271"/>
            <a:chOff x="3330525" y="4399275"/>
            <a:chExt cx="390650" cy="481850"/>
          </a:xfrm>
          <a:solidFill>
            <a:schemeClr val="tx1"/>
          </a:solidFill>
        </p:grpSpPr>
        <p:sp>
          <p:nvSpPr>
            <p:cNvPr id="54" name="Google Shape;6119;p66">
              <a:extLst>
                <a:ext uri="{FF2B5EF4-FFF2-40B4-BE49-F238E27FC236}">
                  <a16:creationId xmlns:a16="http://schemas.microsoft.com/office/drawing/2014/main" id="{3BBCE55F-AA43-C15D-A810-DF1F2827EE98}"/>
                </a:ext>
              </a:extLst>
            </p:cNvPr>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55" name="Google Shape;6120;p66">
              <a:extLst>
                <a:ext uri="{FF2B5EF4-FFF2-40B4-BE49-F238E27FC236}">
                  <a16:creationId xmlns:a16="http://schemas.microsoft.com/office/drawing/2014/main" id="{BA218752-BC81-A9E1-820A-B60831BA6A6D}"/>
                </a:ext>
              </a:extLst>
            </p:cNvPr>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56" name="Google Shape;6121;p66">
              <a:extLst>
                <a:ext uri="{FF2B5EF4-FFF2-40B4-BE49-F238E27FC236}">
                  <a16:creationId xmlns:a16="http://schemas.microsoft.com/office/drawing/2014/main" id="{A1940674-F93D-8087-3029-E5F58440A2C7}"/>
                </a:ext>
              </a:extLst>
            </p:cNvPr>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57" name="Google Shape;6122;p66">
              <a:extLst>
                <a:ext uri="{FF2B5EF4-FFF2-40B4-BE49-F238E27FC236}">
                  <a16:creationId xmlns:a16="http://schemas.microsoft.com/office/drawing/2014/main" id="{E509DA9B-E74A-3690-C821-D46DCF688718}"/>
                </a:ext>
              </a:extLst>
            </p:cNvPr>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58" name="Google Shape;6123;p66">
              <a:extLst>
                <a:ext uri="{FF2B5EF4-FFF2-40B4-BE49-F238E27FC236}">
                  <a16:creationId xmlns:a16="http://schemas.microsoft.com/office/drawing/2014/main" id="{32E8BC74-92A1-0108-13CE-C308CF1ECF07}"/>
                </a:ext>
              </a:extLst>
            </p:cNvPr>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59" name="Google Shape;6124;p66">
              <a:extLst>
                <a:ext uri="{FF2B5EF4-FFF2-40B4-BE49-F238E27FC236}">
                  <a16:creationId xmlns:a16="http://schemas.microsoft.com/office/drawing/2014/main" id="{4D666E80-A603-613C-4134-7AA8E57AA375}"/>
                </a:ext>
              </a:extLst>
            </p:cNvPr>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60" name="Google Shape;6125;p66">
              <a:extLst>
                <a:ext uri="{FF2B5EF4-FFF2-40B4-BE49-F238E27FC236}">
                  <a16:creationId xmlns:a16="http://schemas.microsoft.com/office/drawing/2014/main" id="{3A78E1A1-05FA-02CC-A961-A9DB00EFE068}"/>
                </a:ext>
              </a:extLst>
            </p:cNvPr>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grpSp>
      <p:grpSp>
        <p:nvGrpSpPr>
          <p:cNvPr id="61" name="Google Shape;6118;p66">
            <a:extLst>
              <a:ext uri="{FF2B5EF4-FFF2-40B4-BE49-F238E27FC236}">
                <a16:creationId xmlns:a16="http://schemas.microsoft.com/office/drawing/2014/main" id="{04FCC1E0-D746-96E7-9952-06D13F6982B8}"/>
              </a:ext>
            </a:extLst>
          </p:cNvPr>
          <p:cNvGrpSpPr/>
          <p:nvPr/>
        </p:nvGrpSpPr>
        <p:grpSpPr>
          <a:xfrm>
            <a:off x="1822172" y="2708650"/>
            <a:ext cx="275057" cy="339271"/>
            <a:chOff x="3330525" y="4399275"/>
            <a:chExt cx="390650" cy="481850"/>
          </a:xfrm>
          <a:solidFill>
            <a:schemeClr val="tx1"/>
          </a:solidFill>
        </p:grpSpPr>
        <p:sp>
          <p:nvSpPr>
            <p:cNvPr id="62" name="Google Shape;6119;p66">
              <a:extLst>
                <a:ext uri="{FF2B5EF4-FFF2-40B4-BE49-F238E27FC236}">
                  <a16:creationId xmlns:a16="http://schemas.microsoft.com/office/drawing/2014/main" id="{2A20BFCF-690C-1CAA-CCBC-51594A0BF748}"/>
                </a:ext>
              </a:extLst>
            </p:cNvPr>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63" name="Google Shape;6120;p66">
              <a:extLst>
                <a:ext uri="{FF2B5EF4-FFF2-40B4-BE49-F238E27FC236}">
                  <a16:creationId xmlns:a16="http://schemas.microsoft.com/office/drawing/2014/main" id="{920070D3-4F98-DB51-5F2A-C22A21E397CD}"/>
                </a:ext>
              </a:extLst>
            </p:cNvPr>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64" name="Google Shape;6121;p66">
              <a:extLst>
                <a:ext uri="{FF2B5EF4-FFF2-40B4-BE49-F238E27FC236}">
                  <a16:creationId xmlns:a16="http://schemas.microsoft.com/office/drawing/2014/main" id="{A41A7DA2-3882-C959-0405-0FD854FA7BF5}"/>
                </a:ext>
              </a:extLst>
            </p:cNvPr>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65" name="Google Shape;6122;p66">
              <a:extLst>
                <a:ext uri="{FF2B5EF4-FFF2-40B4-BE49-F238E27FC236}">
                  <a16:creationId xmlns:a16="http://schemas.microsoft.com/office/drawing/2014/main" id="{451EA2BD-DA22-FEDA-9B6C-C1AE8568A67B}"/>
                </a:ext>
              </a:extLst>
            </p:cNvPr>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66" name="Google Shape;6123;p66">
              <a:extLst>
                <a:ext uri="{FF2B5EF4-FFF2-40B4-BE49-F238E27FC236}">
                  <a16:creationId xmlns:a16="http://schemas.microsoft.com/office/drawing/2014/main" id="{148A36F6-C16D-3B02-86E8-B13BD21E40BF}"/>
                </a:ext>
              </a:extLst>
            </p:cNvPr>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67" name="Google Shape;6124;p66">
              <a:extLst>
                <a:ext uri="{FF2B5EF4-FFF2-40B4-BE49-F238E27FC236}">
                  <a16:creationId xmlns:a16="http://schemas.microsoft.com/office/drawing/2014/main" id="{A89057F2-01DC-EA1B-BDBA-A3044EE09413}"/>
                </a:ext>
              </a:extLst>
            </p:cNvPr>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68" name="Google Shape;6125;p66">
              <a:extLst>
                <a:ext uri="{FF2B5EF4-FFF2-40B4-BE49-F238E27FC236}">
                  <a16:creationId xmlns:a16="http://schemas.microsoft.com/office/drawing/2014/main" id="{24159A4B-E822-4313-1C6B-A19C002725BB}"/>
                </a:ext>
              </a:extLst>
            </p:cNvPr>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grpSp>
      <p:grpSp>
        <p:nvGrpSpPr>
          <p:cNvPr id="69" name="Google Shape;6118;p66">
            <a:extLst>
              <a:ext uri="{FF2B5EF4-FFF2-40B4-BE49-F238E27FC236}">
                <a16:creationId xmlns:a16="http://schemas.microsoft.com/office/drawing/2014/main" id="{82FAF1D5-9847-ACA2-0DBE-45FC4682E447}"/>
              </a:ext>
            </a:extLst>
          </p:cNvPr>
          <p:cNvGrpSpPr/>
          <p:nvPr/>
        </p:nvGrpSpPr>
        <p:grpSpPr>
          <a:xfrm>
            <a:off x="1815598" y="3620839"/>
            <a:ext cx="275057" cy="339271"/>
            <a:chOff x="3330525" y="4399275"/>
            <a:chExt cx="390650" cy="481850"/>
          </a:xfrm>
          <a:solidFill>
            <a:schemeClr val="tx1"/>
          </a:solidFill>
        </p:grpSpPr>
        <p:sp>
          <p:nvSpPr>
            <p:cNvPr id="70" name="Google Shape;6119;p66">
              <a:extLst>
                <a:ext uri="{FF2B5EF4-FFF2-40B4-BE49-F238E27FC236}">
                  <a16:creationId xmlns:a16="http://schemas.microsoft.com/office/drawing/2014/main" id="{E0A3479B-F3FA-EFB2-556E-F99E324A229E}"/>
                </a:ext>
              </a:extLst>
            </p:cNvPr>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71" name="Google Shape;6120;p66">
              <a:extLst>
                <a:ext uri="{FF2B5EF4-FFF2-40B4-BE49-F238E27FC236}">
                  <a16:creationId xmlns:a16="http://schemas.microsoft.com/office/drawing/2014/main" id="{514D3E82-E5CD-A8EA-CBCC-4D0FDE7497EC}"/>
                </a:ext>
              </a:extLst>
            </p:cNvPr>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72" name="Google Shape;6121;p66">
              <a:extLst>
                <a:ext uri="{FF2B5EF4-FFF2-40B4-BE49-F238E27FC236}">
                  <a16:creationId xmlns:a16="http://schemas.microsoft.com/office/drawing/2014/main" id="{4B731616-B365-CD61-DEC3-E47C3A6DCFD0}"/>
                </a:ext>
              </a:extLst>
            </p:cNvPr>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73" name="Google Shape;6122;p66">
              <a:extLst>
                <a:ext uri="{FF2B5EF4-FFF2-40B4-BE49-F238E27FC236}">
                  <a16:creationId xmlns:a16="http://schemas.microsoft.com/office/drawing/2014/main" id="{0855E3EF-EFAE-8138-6AE5-853E1E8DFA8A}"/>
                </a:ext>
              </a:extLst>
            </p:cNvPr>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74" name="Google Shape;6123;p66">
              <a:extLst>
                <a:ext uri="{FF2B5EF4-FFF2-40B4-BE49-F238E27FC236}">
                  <a16:creationId xmlns:a16="http://schemas.microsoft.com/office/drawing/2014/main" id="{ABD36054-9E93-7890-1542-D438E0F020D5}"/>
                </a:ext>
              </a:extLst>
            </p:cNvPr>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75" name="Google Shape;6124;p66">
              <a:extLst>
                <a:ext uri="{FF2B5EF4-FFF2-40B4-BE49-F238E27FC236}">
                  <a16:creationId xmlns:a16="http://schemas.microsoft.com/office/drawing/2014/main" id="{D9B15165-B3BD-7DE1-D088-78B3017A5D07}"/>
                </a:ext>
              </a:extLst>
            </p:cNvPr>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76" name="Google Shape;6125;p66">
              <a:extLst>
                <a:ext uri="{FF2B5EF4-FFF2-40B4-BE49-F238E27FC236}">
                  <a16:creationId xmlns:a16="http://schemas.microsoft.com/office/drawing/2014/main" id="{035E1E61-39B1-075D-B25C-F64EE6007A45}"/>
                </a:ext>
              </a:extLst>
            </p:cNvPr>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grpSp>
      <p:grpSp>
        <p:nvGrpSpPr>
          <p:cNvPr id="77" name="Google Shape;6118;p66">
            <a:extLst>
              <a:ext uri="{FF2B5EF4-FFF2-40B4-BE49-F238E27FC236}">
                <a16:creationId xmlns:a16="http://schemas.microsoft.com/office/drawing/2014/main" id="{202E534B-83A7-A883-96F8-46227BB1A242}"/>
              </a:ext>
            </a:extLst>
          </p:cNvPr>
          <p:cNvGrpSpPr/>
          <p:nvPr/>
        </p:nvGrpSpPr>
        <p:grpSpPr>
          <a:xfrm>
            <a:off x="1832197" y="4527404"/>
            <a:ext cx="275057" cy="339271"/>
            <a:chOff x="3330525" y="4399275"/>
            <a:chExt cx="390650" cy="481850"/>
          </a:xfrm>
          <a:solidFill>
            <a:schemeClr val="tx1"/>
          </a:solidFill>
        </p:grpSpPr>
        <p:sp>
          <p:nvSpPr>
            <p:cNvPr id="78" name="Google Shape;6119;p66">
              <a:extLst>
                <a:ext uri="{FF2B5EF4-FFF2-40B4-BE49-F238E27FC236}">
                  <a16:creationId xmlns:a16="http://schemas.microsoft.com/office/drawing/2014/main" id="{074670BB-8E85-D5BA-6E83-3203C60EA470}"/>
                </a:ext>
              </a:extLst>
            </p:cNvPr>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79" name="Google Shape;6120;p66">
              <a:extLst>
                <a:ext uri="{FF2B5EF4-FFF2-40B4-BE49-F238E27FC236}">
                  <a16:creationId xmlns:a16="http://schemas.microsoft.com/office/drawing/2014/main" id="{035E6C6A-C5FB-3B4C-5500-747C491FBE02}"/>
                </a:ext>
              </a:extLst>
            </p:cNvPr>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80" name="Google Shape;6121;p66">
              <a:extLst>
                <a:ext uri="{FF2B5EF4-FFF2-40B4-BE49-F238E27FC236}">
                  <a16:creationId xmlns:a16="http://schemas.microsoft.com/office/drawing/2014/main" id="{D9FF9D7E-C366-52CF-6263-291422906C0D}"/>
                </a:ext>
              </a:extLst>
            </p:cNvPr>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81" name="Google Shape;6122;p66">
              <a:extLst>
                <a:ext uri="{FF2B5EF4-FFF2-40B4-BE49-F238E27FC236}">
                  <a16:creationId xmlns:a16="http://schemas.microsoft.com/office/drawing/2014/main" id="{A164D1C4-5B1F-5EA1-2105-6FD142B27DCF}"/>
                </a:ext>
              </a:extLst>
            </p:cNvPr>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82" name="Google Shape;6123;p66">
              <a:extLst>
                <a:ext uri="{FF2B5EF4-FFF2-40B4-BE49-F238E27FC236}">
                  <a16:creationId xmlns:a16="http://schemas.microsoft.com/office/drawing/2014/main" id="{171393B8-EA59-4CD8-4CC1-4A0EDF7D9F55}"/>
                </a:ext>
              </a:extLst>
            </p:cNvPr>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83" name="Google Shape;6124;p66">
              <a:extLst>
                <a:ext uri="{FF2B5EF4-FFF2-40B4-BE49-F238E27FC236}">
                  <a16:creationId xmlns:a16="http://schemas.microsoft.com/office/drawing/2014/main" id="{50BD91C5-A69F-E3F9-BB00-4FFC62299A45}"/>
                </a:ext>
              </a:extLst>
            </p:cNvPr>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sp>
          <p:nvSpPr>
            <p:cNvPr id="84" name="Google Shape;6125;p66">
              <a:extLst>
                <a:ext uri="{FF2B5EF4-FFF2-40B4-BE49-F238E27FC236}">
                  <a16:creationId xmlns:a16="http://schemas.microsoft.com/office/drawing/2014/main" id="{8F9D4EB0-D11E-CE25-1B7B-507AF3C5E90E}"/>
                </a:ext>
              </a:extLst>
            </p:cNvPr>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435D74"/>
                </a:solidFill>
              </a:endParaRPr>
            </a:p>
          </p:txBody>
        </p:sp>
      </p:grpSp>
      <p:grpSp>
        <p:nvGrpSpPr>
          <p:cNvPr id="85" name="Google Shape;6126;p66">
            <a:extLst>
              <a:ext uri="{FF2B5EF4-FFF2-40B4-BE49-F238E27FC236}">
                <a16:creationId xmlns:a16="http://schemas.microsoft.com/office/drawing/2014/main" id="{B86D17EF-9314-6AFA-F5C7-CB7207C6BA05}"/>
              </a:ext>
            </a:extLst>
          </p:cNvPr>
          <p:cNvGrpSpPr/>
          <p:nvPr/>
        </p:nvGrpSpPr>
        <p:grpSpPr>
          <a:xfrm>
            <a:off x="1823974" y="1834017"/>
            <a:ext cx="253265" cy="339253"/>
            <a:chOff x="3938800" y="4399275"/>
            <a:chExt cx="359700" cy="481825"/>
          </a:xfrm>
          <a:solidFill>
            <a:schemeClr val="tx1"/>
          </a:solidFill>
        </p:grpSpPr>
        <p:sp>
          <p:nvSpPr>
            <p:cNvPr id="86" name="Google Shape;6127;p66">
              <a:extLst>
                <a:ext uri="{FF2B5EF4-FFF2-40B4-BE49-F238E27FC236}">
                  <a16:creationId xmlns:a16="http://schemas.microsoft.com/office/drawing/2014/main" id="{AB2262DC-CEB0-916A-A424-E15A3FEFF2F0}"/>
                </a:ext>
              </a:extLst>
            </p:cNvPr>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6128;p66">
              <a:extLst>
                <a:ext uri="{FF2B5EF4-FFF2-40B4-BE49-F238E27FC236}">
                  <a16:creationId xmlns:a16="http://schemas.microsoft.com/office/drawing/2014/main" id="{B0AFCA3C-714A-C7B1-B25D-64FD7F9CD858}"/>
                </a:ext>
              </a:extLst>
            </p:cNvPr>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6129;p66">
              <a:extLst>
                <a:ext uri="{FF2B5EF4-FFF2-40B4-BE49-F238E27FC236}">
                  <a16:creationId xmlns:a16="http://schemas.microsoft.com/office/drawing/2014/main" id="{A38E66E5-7509-A9CF-EA06-4E86D445F4B4}"/>
                </a:ext>
              </a:extLst>
            </p:cNvPr>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 name="Google Shape;6130;p66">
              <a:extLst>
                <a:ext uri="{FF2B5EF4-FFF2-40B4-BE49-F238E27FC236}">
                  <a16:creationId xmlns:a16="http://schemas.microsoft.com/office/drawing/2014/main" id="{4B1A3F5C-8DFD-A6D8-D72F-8D938323CE9F}"/>
                </a:ext>
              </a:extLst>
            </p:cNvPr>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 name="Google Shape;6131;p66">
              <a:extLst>
                <a:ext uri="{FF2B5EF4-FFF2-40B4-BE49-F238E27FC236}">
                  <a16:creationId xmlns:a16="http://schemas.microsoft.com/office/drawing/2014/main" id="{86F2D970-9F2D-154D-368E-40F62AD1FAFF}"/>
                </a:ext>
              </a:extLst>
            </p:cNvPr>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3" name="Google Shape;141;p29">
            <a:hlinkClick r:id="rId3" action="ppaction://hlinksldjump"/>
            <a:extLst>
              <a:ext uri="{FF2B5EF4-FFF2-40B4-BE49-F238E27FC236}">
                <a16:creationId xmlns:a16="http://schemas.microsoft.com/office/drawing/2014/main" id="{0CAF2802-C12A-5673-ACBA-6E26DB3E2453}"/>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INTRODUCTION</a:t>
            </a:r>
            <a:endParaRPr lang="en-IN" sz="1200" dirty="0"/>
          </a:p>
        </p:txBody>
      </p:sp>
      <p:sp>
        <p:nvSpPr>
          <p:cNvPr id="94" name="Google Shape;142;p29">
            <a:hlinkClick r:id="" action="ppaction://noaction"/>
            <a:extLst>
              <a:ext uri="{FF2B5EF4-FFF2-40B4-BE49-F238E27FC236}">
                <a16:creationId xmlns:a16="http://schemas.microsoft.com/office/drawing/2014/main" id="{18A02E5F-2E5F-C8AC-F560-53AB4817E072}"/>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COMPONENTS</a:t>
            </a:r>
            <a:endParaRPr lang="en-IN" sz="1200" dirty="0"/>
          </a:p>
        </p:txBody>
      </p:sp>
      <p:sp>
        <p:nvSpPr>
          <p:cNvPr id="95" name="Google Shape;143;p29">
            <a:hlinkClick r:id="" action="ppaction://noaction"/>
            <a:extLst>
              <a:ext uri="{FF2B5EF4-FFF2-40B4-BE49-F238E27FC236}">
                <a16:creationId xmlns:a16="http://schemas.microsoft.com/office/drawing/2014/main" id="{EE822314-A7D1-01ED-DA0E-A64F7D57BD00}"/>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IMPLEMENTATION</a:t>
            </a:r>
            <a:endParaRPr lang="en-IN" sz="1200" dirty="0"/>
          </a:p>
        </p:txBody>
      </p:sp>
      <p:sp>
        <p:nvSpPr>
          <p:cNvPr id="96" name="Google Shape;144;p29">
            <a:hlinkClick r:id="" action="ppaction://noaction"/>
            <a:extLst>
              <a:ext uri="{FF2B5EF4-FFF2-40B4-BE49-F238E27FC236}">
                <a16:creationId xmlns:a16="http://schemas.microsoft.com/office/drawing/2014/main" id="{5B281DC7-B3C4-21DE-EB3C-A15DB55DDFF6}"/>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2500"/>
              <a:buFont typeface="Fira Sans Extra Condensed"/>
              <a:buNone/>
              <a:defRPr sz="25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RESULTS</a:t>
            </a:r>
            <a:endParaRPr lang="en-IN"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p:nvPr/>
        </p:nvSpPr>
        <p:spPr>
          <a:xfrm>
            <a:off x="2040988" y="2208888"/>
            <a:ext cx="1180500" cy="5277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1"/>
          <p:cNvSpPr/>
          <p:nvPr/>
        </p:nvSpPr>
        <p:spPr>
          <a:xfrm>
            <a:off x="2040988" y="3144850"/>
            <a:ext cx="1180500" cy="5277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a:off x="2040988" y="4080813"/>
            <a:ext cx="1180500" cy="5277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p:nvPr/>
        </p:nvSpPr>
        <p:spPr>
          <a:xfrm>
            <a:off x="2040988" y="1272925"/>
            <a:ext cx="1180500" cy="5277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1"/>
          <p:cNvSpPr/>
          <p:nvPr/>
        </p:nvSpPr>
        <p:spPr>
          <a:xfrm>
            <a:off x="2172638" y="2081238"/>
            <a:ext cx="925200" cy="7830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1"/>
          <p:cNvSpPr/>
          <p:nvPr/>
        </p:nvSpPr>
        <p:spPr>
          <a:xfrm>
            <a:off x="2172638" y="3017200"/>
            <a:ext cx="925200" cy="7830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2172638" y="3953163"/>
            <a:ext cx="925200" cy="7830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p:nvPr/>
        </p:nvSpPr>
        <p:spPr>
          <a:xfrm>
            <a:off x="2172638" y="1145275"/>
            <a:ext cx="925200" cy="7830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1"/>
          <p:cNvSpPr txBox="1">
            <a:spLocks noGrp="1"/>
          </p:cNvSpPr>
          <p:nvPr>
            <p:ph type="title"/>
          </p:nvPr>
        </p:nvSpPr>
        <p:spPr>
          <a:xfrm>
            <a:off x="3485102" y="1272925"/>
            <a:ext cx="2619845"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b="1" dirty="0"/>
              <a:t>INTRODUCTION</a:t>
            </a:r>
            <a:endParaRPr sz="2500" b="1" dirty="0"/>
          </a:p>
        </p:txBody>
      </p:sp>
      <p:sp>
        <p:nvSpPr>
          <p:cNvPr id="180" name="Google Shape;180;p31"/>
          <p:cNvSpPr txBox="1">
            <a:spLocks noGrp="1"/>
          </p:cNvSpPr>
          <p:nvPr>
            <p:ph type="title" idx="2"/>
          </p:nvPr>
        </p:nvSpPr>
        <p:spPr>
          <a:xfrm>
            <a:off x="2102875" y="1352725"/>
            <a:ext cx="1062000" cy="36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2" name="Google Shape;182;p31"/>
          <p:cNvSpPr txBox="1">
            <a:spLocks noGrp="1"/>
          </p:cNvSpPr>
          <p:nvPr>
            <p:ph type="title" idx="3"/>
          </p:nvPr>
        </p:nvSpPr>
        <p:spPr>
          <a:xfrm>
            <a:off x="3491023" y="3144839"/>
            <a:ext cx="2619845"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b="1" dirty="0"/>
              <a:t>IMPLEMENTATION</a:t>
            </a:r>
            <a:endParaRPr sz="2500" b="1" dirty="0"/>
          </a:p>
        </p:txBody>
      </p:sp>
      <p:sp>
        <p:nvSpPr>
          <p:cNvPr id="183" name="Google Shape;183;p31"/>
          <p:cNvSpPr txBox="1">
            <a:spLocks noGrp="1"/>
          </p:cNvSpPr>
          <p:nvPr>
            <p:ph type="title" idx="4"/>
          </p:nvPr>
        </p:nvSpPr>
        <p:spPr>
          <a:xfrm>
            <a:off x="2100150" y="3224639"/>
            <a:ext cx="1062000" cy="36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5" name="Google Shape;185;p31"/>
          <p:cNvSpPr txBox="1">
            <a:spLocks noGrp="1"/>
          </p:cNvSpPr>
          <p:nvPr>
            <p:ph type="title" idx="6"/>
          </p:nvPr>
        </p:nvSpPr>
        <p:spPr>
          <a:xfrm>
            <a:off x="3485102" y="2208887"/>
            <a:ext cx="2619844"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b="1" dirty="0"/>
              <a:t>COMPONENTS USED</a:t>
            </a:r>
            <a:endParaRPr sz="2500" b="1" dirty="0"/>
          </a:p>
        </p:txBody>
      </p:sp>
      <p:sp>
        <p:nvSpPr>
          <p:cNvPr id="186" name="Google Shape;186;p31"/>
          <p:cNvSpPr txBox="1">
            <a:spLocks noGrp="1"/>
          </p:cNvSpPr>
          <p:nvPr>
            <p:ph type="title" idx="7"/>
          </p:nvPr>
        </p:nvSpPr>
        <p:spPr>
          <a:xfrm>
            <a:off x="2104250" y="2288687"/>
            <a:ext cx="1062000" cy="36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88" name="Google Shape;188;p31"/>
          <p:cNvSpPr txBox="1">
            <a:spLocks noGrp="1"/>
          </p:cNvSpPr>
          <p:nvPr>
            <p:ph type="title" idx="9"/>
          </p:nvPr>
        </p:nvSpPr>
        <p:spPr>
          <a:xfrm>
            <a:off x="3568050" y="4057062"/>
            <a:ext cx="2536896"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b="1" dirty="0"/>
              <a:t>RESULTS</a:t>
            </a:r>
            <a:endParaRPr sz="2500" b="1" dirty="0"/>
          </a:p>
        </p:txBody>
      </p:sp>
      <p:sp>
        <p:nvSpPr>
          <p:cNvPr id="189" name="Google Shape;189;p31"/>
          <p:cNvSpPr txBox="1">
            <a:spLocks noGrp="1"/>
          </p:cNvSpPr>
          <p:nvPr>
            <p:ph type="title" idx="13"/>
          </p:nvPr>
        </p:nvSpPr>
        <p:spPr>
          <a:xfrm>
            <a:off x="2101525" y="4160601"/>
            <a:ext cx="1062000" cy="36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91" name="Google Shape;191;p31"/>
          <p:cNvSpPr txBox="1">
            <a:spLocks noGrp="1"/>
          </p:cNvSpPr>
          <p:nvPr>
            <p:ph type="title" idx="15"/>
          </p:nvPr>
        </p:nvSpPr>
        <p:spPr>
          <a:xfrm>
            <a:off x="1370900" y="521225"/>
            <a:ext cx="7058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192" name="Google Shape;192;p31"/>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96" name="Google Shape;196;p31">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41" name="Google Shape;141;p29">
            <a:hlinkClick r:id="rId3" action="ppaction://hlinksldjump"/>
            <a:extLst>
              <a:ext uri="{FF2B5EF4-FFF2-40B4-BE49-F238E27FC236}">
                <a16:creationId xmlns:a16="http://schemas.microsoft.com/office/drawing/2014/main" id="{44275B1D-F6BB-1860-86C3-5BB282A35238}"/>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400"/>
              <a:buFont typeface="Roboto Condensed"/>
              <a:buNone/>
              <a:defRPr sz="24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b="1"/>
              <a:t>INTRODUCTION</a:t>
            </a:r>
            <a:endParaRPr lang="en-IN" sz="1200" b="1" dirty="0"/>
          </a:p>
        </p:txBody>
      </p:sp>
      <p:sp>
        <p:nvSpPr>
          <p:cNvPr id="42" name="Google Shape;142;p29">
            <a:hlinkClick r:id="" action="ppaction://noaction"/>
            <a:extLst>
              <a:ext uri="{FF2B5EF4-FFF2-40B4-BE49-F238E27FC236}">
                <a16:creationId xmlns:a16="http://schemas.microsoft.com/office/drawing/2014/main" id="{D7DA756D-9FE3-5E8E-4C0E-AAE2F0932789}"/>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400"/>
              <a:buFont typeface="Roboto Condensed"/>
              <a:buNone/>
              <a:defRPr sz="24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b="1"/>
              <a:t>COMPONENTS</a:t>
            </a:r>
            <a:endParaRPr lang="en-IN" sz="1200" b="1" dirty="0"/>
          </a:p>
        </p:txBody>
      </p:sp>
      <p:sp>
        <p:nvSpPr>
          <p:cNvPr id="43" name="Google Shape;143;p29">
            <a:hlinkClick r:id="" action="ppaction://noaction"/>
            <a:extLst>
              <a:ext uri="{FF2B5EF4-FFF2-40B4-BE49-F238E27FC236}">
                <a16:creationId xmlns:a16="http://schemas.microsoft.com/office/drawing/2014/main" id="{309945E5-2CC2-6293-A610-67F42EC3B9CB}"/>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400"/>
              <a:buFont typeface="Roboto Condensed"/>
              <a:buNone/>
              <a:defRPr sz="24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b="1"/>
              <a:t>IMPLEMENTATION</a:t>
            </a:r>
            <a:endParaRPr lang="en-IN" sz="1200" b="1" dirty="0"/>
          </a:p>
        </p:txBody>
      </p:sp>
      <p:sp>
        <p:nvSpPr>
          <p:cNvPr id="44" name="Google Shape;144;p29">
            <a:hlinkClick r:id="" action="ppaction://noaction"/>
            <a:extLst>
              <a:ext uri="{FF2B5EF4-FFF2-40B4-BE49-F238E27FC236}">
                <a16:creationId xmlns:a16="http://schemas.microsoft.com/office/drawing/2014/main" id="{B8FEFBC4-2807-6A28-9AA3-413C25311D06}"/>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400"/>
              <a:buFont typeface="Roboto Condensed"/>
              <a:buNone/>
              <a:defRPr sz="2400" b="0"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b="1"/>
              <a:t>RESULTS</a:t>
            </a:r>
            <a:endParaRPr lang="en-IN" sz="12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p:nvPr/>
        </p:nvSpPr>
        <p:spPr>
          <a:xfrm>
            <a:off x="3924525" y="1159715"/>
            <a:ext cx="1941900" cy="8679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4141097" y="949725"/>
            <a:ext cx="1522200" cy="12882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txBox="1">
            <a:spLocks noGrp="1"/>
          </p:cNvSpPr>
          <p:nvPr>
            <p:ph type="title"/>
          </p:nvPr>
        </p:nvSpPr>
        <p:spPr>
          <a:xfrm>
            <a:off x="1361900" y="2449550"/>
            <a:ext cx="7067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266" name="Google Shape;266;p34"/>
          <p:cNvSpPr txBox="1">
            <a:spLocks noGrp="1"/>
          </p:cNvSpPr>
          <p:nvPr>
            <p:ph type="subTitle" idx="1"/>
          </p:nvPr>
        </p:nvSpPr>
        <p:spPr>
          <a:xfrm>
            <a:off x="1361900" y="3270385"/>
            <a:ext cx="7067099"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a Robot?, What is ROS?, What is our project?</a:t>
            </a:r>
            <a:endParaRPr dirty="0"/>
          </a:p>
        </p:txBody>
      </p:sp>
      <p:sp>
        <p:nvSpPr>
          <p:cNvPr id="267" name="Google Shape;267;p34"/>
          <p:cNvSpPr txBox="1">
            <a:spLocks noGrp="1"/>
          </p:cNvSpPr>
          <p:nvPr>
            <p:ph type="title" idx="2"/>
          </p:nvPr>
        </p:nvSpPr>
        <p:spPr>
          <a:xfrm>
            <a:off x="3320000" y="1324625"/>
            <a:ext cx="31509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8" name="Google Shape;268;p34"/>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272" name="Google Shape;272;p34">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7" name="Google Shape;141;p29">
            <a:hlinkClick r:id="rId3" action="ppaction://hlinksldjump"/>
            <a:extLst>
              <a:ext uri="{FF2B5EF4-FFF2-40B4-BE49-F238E27FC236}">
                <a16:creationId xmlns:a16="http://schemas.microsoft.com/office/drawing/2014/main" id="{865343E9-B661-ECF1-BC6B-C50F6DF49DA9}"/>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dirty="0">
                <a:solidFill>
                  <a:schemeClr val="accent2"/>
                </a:solidFill>
              </a:rPr>
              <a:t>INTRODUCTION</a:t>
            </a:r>
          </a:p>
        </p:txBody>
      </p:sp>
      <p:sp>
        <p:nvSpPr>
          <p:cNvPr id="18" name="Google Shape;142;p29">
            <a:hlinkClick r:id="" action="ppaction://noaction"/>
            <a:extLst>
              <a:ext uri="{FF2B5EF4-FFF2-40B4-BE49-F238E27FC236}">
                <a16:creationId xmlns:a16="http://schemas.microsoft.com/office/drawing/2014/main" id="{E2D42F0D-3EA9-4015-8D6F-0266ADB30CAE}"/>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COMPONENTS</a:t>
            </a:r>
            <a:endParaRPr lang="en-IN" sz="1200" dirty="0"/>
          </a:p>
        </p:txBody>
      </p:sp>
      <p:sp>
        <p:nvSpPr>
          <p:cNvPr id="19" name="Google Shape;143;p29">
            <a:hlinkClick r:id="" action="ppaction://noaction"/>
            <a:extLst>
              <a:ext uri="{FF2B5EF4-FFF2-40B4-BE49-F238E27FC236}">
                <a16:creationId xmlns:a16="http://schemas.microsoft.com/office/drawing/2014/main" id="{358FE057-59BD-7ABF-5ECC-F09F0DAF1472}"/>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IMPLEMENTATION</a:t>
            </a:r>
            <a:endParaRPr lang="en-IN" sz="1200" dirty="0"/>
          </a:p>
        </p:txBody>
      </p:sp>
      <p:sp>
        <p:nvSpPr>
          <p:cNvPr id="20" name="Google Shape;144;p29">
            <a:hlinkClick r:id="" action="ppaction://noaction"/>
            <a:extLst>
              <a:ext uri="{FF2B5EF4-FFF2-40B4-BE49-F238E27FC236}">
                <a16:creationId xmlns:a16="http://schemas.microsoft.com/office/drawing/2014/main" id="{177CCDBA-13D2-730C-F58A-850816159C3E}"/>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RESULTS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8"/>
          <p:cNvSpPr txBox="1">
            <a:spLocks noGrp="1"/>
          </p:cNvSpPr>
          <p:nvPr>
            <p:ph type="title" idx="4"/>
          </p:nvPr>
        </p:nvSpPr>
        <p:spPr>
          <a:xfrm>
            <a:off x="1370900" y="521225"/>
            <a:ext cx="7058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79" name="Google Shape;379;p38"/>
          <p:cNvSpPr txBox="1">
            <a:spLocks noGrp="1"/>
          </p:cNvSpPr>
          <p:nvPr>
            <p:ph type="subTitle" idx="1"/>
          </p:nvPr>
        </p:nvSpPr>
        <p:spPr>
          <a:xfrm>
            <a:off x="1396458" y="2656676"/>
            <a:ext cx="6708991" cy="993490"/>
          </a:xfrm>
          <a:prstGeom prst="rect">
            <a:avLst/>
          </a:prstGeom>
        </p:spPr>
        <p:txBody>
          <a:bodyPr spcFirstLastPara="1" wrap="square" lIns="0" tIns="91425" rIns="91425" bIns="91425" anchor="t" anchorCtr="0">
            <a:noAutofit/>
          </a:bodyPr>
          <a:lstStyle/>
          <a:p>
            <a:pPr marL="139700" indent="0" algn="ctr" rtl="0" fontAlgn="base">
              <a:buNone/>
            </a:pPr>
            <a:r>
              <a:rPr lang="en-IN" b="0" i="0" u="none" strike="noStrike" dirty="0">
                <a:solidFill>
                  <a:srgbClr val="FFFFFF"/>
                </a:solidFill>
                <a:effectLst/>
                <a:latin typeface="Mulish" panose="020B0604020202020204" charset="0"/>
              </a:rPr>
              <a:t>“</a:t>
            </a:r>
            <a:r>
              <a:rPr lang="en-US" b="0" i="1" u="none" strike="noStrike" dirty="0">
                <a:solidFill>
                  <a:srgbClr val="FFFFFF"/>
                </a:solidFill>
                <a:effectLst/>
                <a:latin typeface="Mulish" panose="020B0604020202020204" charset="0"/>
              </a:rPr>
              <a:t>A </a:t>
            </a:r>
            <a:r>
              <a:rPr lang="en-US" b="1" i="1" u="none" strike="noStrike" dirty="0">
                <a:solidFill>
                  <a:srgbClr val="FFFFFF"/>
                </a:solidFill>
                <a:effectLst/>
                <a:latin typeface="Mulish" panose="020B0604020202020204" charset="0"/>
              </a:rPr>
              <a:t>Robot</a:t>
            </a:r>
            <a:r>
              <a:rPr lang="en-US" b="0" i="1" u="none" strike="noStrike" dirty="0">
                <a:solidFill>
                  <a:srgbClr val="FFFFFF"/>
                </a:solidFill>
                <a:effectLst/>
                <a:latin typeface="Mulish" panose="020B0604020202020204" charset="0"/>
              </a:rPr>
              <a:t> is an autonomous machine capable of sensing its environment, carrying out computations to make decisions, and performing actions in the real world.</a:t>
            </a:r>
            <a:r>
              <a:rPr lang="en-IN" b="0" i="1" u="none" strike="noStrike" dirty="0">
                <a:solidFill>
                  <a:srgbClr val="FFFFFF"/>
                </a:solidFill>
                <a:effectLst/>
                <a:latin typeface="Mulish" panose="020B0604020202020204" charset="0"/>
              </a:rPr>
              <a:t>”</a:t>
            </a:r>
            <a:r>
              <a:rPr lang="en-US" b="0" i="0" dirty="0">
                <a:effectLst/>
                <a:latin typeface="Mulish" panose="020B0604020202020204" charset="0"/>
              </a:rPr>
              <a:t>​</a:t>
            </a:r>
          </a:p>
          <a:p>
            <a:pPr marL="139700" indent="0" algn="ctr" rtl="0" fontAlgn="base">
              <a:buNone/>
            </a:pPr>
            <a:endParaRPr lang="en-US" b="0" i="0" dirty="0">
              <a:effectLst/>
              <a:latin typeface="Mulish" panose="020B0604020202020204" charset="0"/>
            </a:endParaRPr>
          </a:p>
        </p:txBody>
      </p:sp>
      <p:sp>
        <p:nvSpPr>
          <p:cNvPr id="380" name="Google Shape;380;p38"/>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rPr>
              <a:t>INTRODUCTION</a:t>
            </a:r>
            <a:endParaRPr sz="3600" b="1" dirty="0">
              <a:solidFill>
                <a:schemeClr val="lt1"/>
              </a:solidFill>
              <a:latin typeface="Roboto Condensed"/>
              <a:ea typeface="Roboto Condensed"/>
              <a:cs typeface="Roboto Condensed"/>
              <a:sym typeface="Roboto Condensed"/>
            </a:endParaRPr>
          </a:p>
        </p:txBody>
      </p:sp>
      <p:sp>
        <p:nvSpPr>
          <p:cNvPr id="383" name="Google Shape;383;p38">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4" name="Google Shape;384;p38">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5" name="Google Shape;385;p38"/>
          <p:cNvSpPr txBox="1">
            <a:spLocks noGrp="1"/>
          </p:cNvSpPr>
          <p:nvPr>
            <p:ph type="title"/>
          </p:nvPr>
        </p:nvSpPr>
        <p:spPr>
          <a:xfrm>
            <a:off x="2862150" y="1646154"/>
            <a:ext cx="159834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IS A</a:t>
            </a:r>
            <a:endParaRPr dirty="0"/>
          </a:p>
        </p:txBody>
      </p:sp>
      <p:cxnSp>
        <p:nvCxnSpPr>
          <p:cNvPr id="387" name="Google Shape;387;p38"/>
          <p:cNvCxnSpPr>
            <a:cxnSpLocks/>
          </p:cNvCxnSpPr>
          <p:nvPr/>
        </p:nvCxnSpPr>
        <p:spPr>
          <a:xfrm>
            <a:off x="1159727" y="2486825"/>
            <a:ext cx="7178948" cy="0"/>
          </a:xfrm>
          <a:prstGeom prst="straightConnector1">
            <a:avLst/>
          </a:prstGeom>
          <a:noFill/>
          <a:ln w="19050" cap="flat" cmpd="sng">
            <a:solidFill>
              <a:schemeClr val="lt1"/>
            </a:solidFill>
            <a:prstDash val="solid"/>
            <a:round/>
            <a:headEnd type="none" w="med" len="med"/>
            <a:tailEnd type="none" w="med" len="med"/>
          </a:ln>
        </p:spPr>
      </p:cxnSp>
      <p:sp>
        <p:nvSpPr>
          <p:cNvPr id="388" name="Google Shape;388;p38"/>
          <p:cNvSpPr/>
          <p:nvPr/>
        </p:nvSpPr>
        <p:spPr>
          <a:xfrm>
            <a:off x="4474181" y="1674812"/>
            <a:ext cx="2575200" cy="5157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4761369" y="1550100"/>
            <a:ext cx="2018100" cy="7650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txBox="1">
            <a:spLocks noGrp="1"/>
          </p:cNvSpPr>
          <p:nvPr>
            <p:ph type="title" idx="2"/>
          </p:nvPr>
        </p:nvSpPr>
        <p:spPr>
          <a:xfrm>
            <a:off x="4716556" y="1662800"/>
            <a:ext cx="2107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ROBOT?</a:t>
            </a:r>
            <a:endParaRPr dirty="0"/>
          </a:p>
        </p:txBody>
      </p:sp>
      <p:sp>
        <p:nvSpPr>
          <p:cNvPr id="19" name="Google Shape;141;p29">
            <a:hlinkClick r:id="rId3" action="ppaction://hlinksldjump"/>
            <a:extLst>
              <a:ext uri="{FF2B5EF4-FFF2-40B4-BE49-F238E27FC236}">
                <a16:creationId xmlns:a16="http://schemas.microsoft.com/office/drawing/2014/main" id="{631F326F-BF78-6AD0-27C5-2DF95118339D}"/>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accent2"/>
                </a:solidFill>
              </a:rPr>
              <a:t>INTRODUCTION</a:t>
            </a:r>
          </a:p>
        </p:txBody>
      </p:sp>
      <p:sp>
        <p:nvSpPr>
          <p:cNvPr id="20" name="Google Shape;142;p29">
            <a:hlinkClick r:id="" action="ppaction://noaction"/>
            <a:extLst>
              <a:ext uri="{FF2B5EF4-FFF2-40B4-BE49-F238E27FC236}">
                <a16:creationId xmlns:a16="http://schemas.microsoft.com/office/drawing/2014/main" id="{DE77D79B-0EF8-A070-64A5-947349E01064}"/>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COMPONENTS</a:t>
            </a:r>
            <a:endParaRPr lang="en-IN" sz="1200" dirty="0"/>
          </a:p>
        </p:txBody>
      </p:sp>
      <p:sp>
        <p:nvSpPr>
          <p:cNvPr id="21" name="Google Shape;143;p29">
            <a:hlinkClick r:id="" action="ppaction://noaction"/>
            <a:extLst>
              <a:ext uri="{FF2B5EF4-FFF2-40B4-BE49-F238E27FC236}">
                <a16:creationId xmlns:a16="http://schemas.microsoft.com/office/drawing/2014/main" id="{4C4CE368-ACDD-3DD9-60DD-64BF95E80439}"/>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IMPLEMENTATION</a:t>
            </a:r>
            <a:endParaRPr lang="en-IN" sz="1200" dirty="0"/>
          </a:p>
        </p:txBody>
      </p:sp>
      <p:sp>
        <p:nvSpPr>
          <p:cNvPr id="22" name="Google Shape;144;p29">
            <a:hlinkClick r:id="" action="ppaction://noaction"/>
            <a:extLst>
              <a:ext uri="{FF2B5EF4-FFF2-40B4-BE49-F238E27FC236}">
                <a16:creationId xmlns:a16="http://schemas.microsoft.com/office/drawing/2014/main" id="{A3CF3093-68D9-FFA3-064A-1ECC14BC06B3}"/>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RESULTS</a:t>
            </a:r>
            <a:endParaRPr lang="en-IN" sz="1200" dirty="0"/>
          </a:p>
        </p:txBody>
      </p:sp>
    </p:spTree>
    <p:extLst>
      <p:ext uri="{BB962C8B-B14F-4D97-AF65-F5344CB8AC3E}">
        <p14:creationId xmlns:p14="http://schemas.microsoft.com/office/powerpoint/2010/main" val="23681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8"/>
          <p:cNvSpPr txBox="1">
            <a:spLocks noGrp="1"/>
          </p:cNvSpPr>
          <p:nvPr>
            <p:ph type="title" idx="4"/>
          </p:nvPr>
        </p:nvSpPr>
        <p:spPr>
          <a:xfrm>
            <a:off x="1370900" y="521225"/>
            <a:ext cx="7058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79" name="Google Shape;379;p38"/>
          <p:cNvSpPr txBox="1">
            <a:spLocks noGrp="1"/>
          </p:cNvSpPr>
          <p:nvPr>
            <p:ph type="subTitle" idx="1"/>
          </p:nvPr>
        </p:nvSpPr>
        <p:spPr>
          <a:xfrm>
            <a:off x="1396458" y="2656675"/>
            <a:ext cx="6708991" cy="1328023"/>
          </a:xfrm>
          <a:prstGeom prst="rect">
            <a:avLst/>
          </a:prstGeom>
        </p:spPr>
        <p:txBody>
          <a:bodyPr spcFirstLastPara="1" wrap="square" lIns="0" tIns="91425" rIns="91425" bIns="91425" anchor="t" anchorCtr="0">
            <a:noAutofit/>
          </a:bodyPr>
          <a:lstStyle/>
          <a:p>
            <a:pPr marL="139700" indent="0" algn="ctr">
              <a:buSzPts val="1400"/>
              <a:buNone/>
            </a:pPr>
            <a:r>
              <a:rPr lang="en-IN" b="0" i="0" u="none" strike="noStrike" dirty="0">
                <a:solidFill>
                  <a:srgbClr val="FFFFFF"/>
                </a:solidFill>
                <a:effectLst/>
                <a:latin typeface="Mulish" panose="020B0604020202020204" charset="0"/>
              </a:rPr>
              <a:t>The acronym for ‘</a:t>
            </a:r>
            <a:r>
              <a:rPr lang="en-IN" b="1" i="0" u="none" strike="noStrike" dirty="0">
                <a:solidFill>
                  <a:srgbClr val="FFFFFF"/>
                </a:solidFill>
                <a:effectLst/>
                <a:latin typeface="Mulish" panose="020B0604020202020204" charset="0"/>
              </a:rPr>
              <a:t>Robot Operating System</a:t>
            </a:r>
            <a:r>
              <a:rPr lang="en-IN" b="0" i="0" u="none" strike="noStrike" dirty="0">
                <a:solidFill>
                  <a:srgbClr val="FFFFFF"/>
                </a:solidFill>
                <a:effectLst/>
                <a:latin typeface="Mulish" panose="020B0604020202020204" charset="0"/>
              </a:rPr>
              <a:t>’ </a:t>
            </a:r>
            <a:r>
              <a:rPr lang="en-US" b="0" i="0" u="none" strike="noStrike" dirty="0">
                <a:solidFill>
                  <a:srgbClr val="FFFFFF"/>
                </a:solidFill>
                <a:effectLst/>
                <a:latin typeface="Mulish" panose="020B0604020202020204" charset="0"/>
              </a:rPr>
              <a:t> is an open-source, meta-operating system for a robot. It provides the services you would expect from an operating system, including hardware abstraction, low-level device control, implementation of commonly-used functionality, message-passing between processes, and package management.</a:t>
            </a:r>
            <a:r>
              <a:rPr lang="en-US" b="0" i="0" dirty="0">
                <a:effectLst/>
                <a:latin typeface="Mulish" panose="020B0604020202020204" charset="0"/>
              </a:rPr>
              <a:t>​</a:t>
            </a:r>
          </a:p>
          <a:p>
            <a:pPr marL="139700" lvl="0" indent="0" algn="ctr" rtl="0">
              <a:spcBef>
                <a:spcPts val="0"/>
              </a:spcBef>
              <a:spcAft>
                <a:spcPts val="0"/>
              </a:spcAft>
              <a:buSzPts val="1400"/>
              <a:buNone/>
            </a:pPr>
            <a:endParaRPr dirty="0">
              <a:latin typeface="Mulish" panose="020B0604020202020204" charset="0"/>
            </a:endParaRPr>
          </a:p>
        </p:txBody>
      </p:sp>
      <p:sp>
        <p:nvSpPr>
          <p:cNvPr id="380" name="Google Shape;380;p38"/>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rPr>
              <a:t>INTRODUCTION</a:t>
            </a:r>
            <a:endParaRPr sz="3600" b="1" dirty="0">
              <a:solidFill>
                <a:schemeClr val="lt1"/>
              </a:solidFill>
              <a:latin typeface="Roboto Condensed"/>
              <a:ea typeface="Roboto Condensed"/>
              <a:cs typeface="Roboto Condensed"/>
              <a:sym typeface="Roboto Condensed"/>
            </a:endParaRPr>
          </a:p>
        </p:txBody>
      </p:sp>
      <p:sp>
        <p:nvSpPr>
          <p:cNvPr id="383" name="Google Shape;383;p38">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4" name="Google Shape;384;p38">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5" name="Google Shape;385;p38"/>
          <p:cNvSpPr txBox="1">
            <a:spLocks noGrp="1"/>
          </p:cNvSpPr>
          <p:nvPr>
            <p:ph type="title"/>
          </p:nvPr>
        </p:nvSpPr>
        <p:spPr>
          <a:xfrm>
            <a:off x="4118516" y="1668456"/>
            <a:ext cx="411851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ROBOT OPERATING SYSTEM</a:t>
            </a:r>
            <a:endParaRPr dirty="0"/>
          </a:p>
        </p:txBody>
      </p:sp>
      <p:cxnSp>
        <p:nvCxnSpPr>
          <p:cNvPr id="387" name="Google Shape;387;p38"/>
          <p:cNvCxnSpPr>
            <a:cxnSpLocks/>
          </p:cNvCxnSpPr>
          <p:nvPr/>
        </p:nvCxnSpPr>
        <p:spPr>
          <a:xfrm>
            <a:off x="1159727" y="2486825"/>
            <a:ext cx="7178948" cy="0"/>
          </a:xfrm>
          <a:prstGeom prst="straightConnector1">
            <a:avLst/>
          </a:prstGeom>
          <a:noFill/>
          <a:ln w="19050" cap="flat" cmpd="sng">
            <a:solidFill>
              <a:schemeClr val="lt1"/>
            </a:solidFill>
            <a:prstDash val="solid"/>
            <a:round/>
            <a:headEnd type="none" w="med" len="med"/>
            <a:tailEnd type="none" w="med" len="med"/>
          </a:ln>
        </p:spPr>
      </p:cxnSp>
      <p:sp>
        <p:nvSpPr>
          <p:cNvPr id="388" name="Google Shape;388;p38"/>
          <p:cNvSpPr/>
          <p:nvPr/>
        </p:nvSpPr>
        <p:spPr>
          <a:xfrm>
            <a:off x="1396458" y="1674812"/>
            <a:ext cx="2575200" cy="5157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1683646" y="1550100"/>
            <a:ext cx="2018100" cy="7650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txBox="1">
            <a:spLocks noGrp="1"/>
          </p:cNvSpPr>
          <p:nvPr>
            <p:ph type="title" idx="2"/>
          </p:nvPr>
        </p:nvSpPr>
        <p:spPr>
          <a:xfrm>
            <a:off x="1638833" y="1662800"/>
            <a:ext cx="2107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ROS</a:t>
            </a:r>
            <a:endParaRPr dirty="0"/>
          </a:p>
        </p:txBody>
      </p:sp>
      <p:sp>
        <p:nvSpPr>
          <p:cNvPr id="24" name="Google Shape;141;p29">
            <a:hlinkClick r:id="rId3" action="ppaction://hlinksldjump"/>
            <a:extLst>
              <a:ext uri="{FF2B5EF4-FFF2-40B4-BE49-F238E27FC236}">
                <a16:creationId xmlns:a16="http://schemas.microsoft.com/office/drawing/2014/main" id="{C4A41DF9-1656-2E53-2C01-C0A503A471E0}"/>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accent2"/>
                </a:solidFill>
              </a:rPr>
              <a:t>INTRODUCTION</a:t>
            </a:r>
          </a:p>
        </p:txBody>
      </p:sp>
      <p:sp>
        <p:nvSpPr>
          <p:cNvPr id="25" name="Google Shape;142;p29">
            <a:hlinkClick r:id="" action="ppaction://noaction"/>
            <a:extLst>
              <a:ext uri="{FF2B5EF4-FFF2-40B4-BE49-F238E27FC236}">
                <a16:creationId xmlns:a16="http://schemas.microsoft.com/office/drawing/2014/main" id="{0724C4A8-8D87-606A-19CB-E67C5B96AFD0}"/>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COMPONENTS</a:t>
            </a:r>
            <a:endParaRPr lang="en-IN" sz="1200" dirty="0"/>
          </a:p>
        </p:txBody>
      </p:sp>
      <p:sp>
        <p:nvSpPr>
          <p:cNvPr id="26" name="Google Shape;143;p29">
            <a:hlinkClick r:id="" action="ppaction://noaction"/>
            <a:extLst>
              <a:ext uri="{FF2B5EF4-FFF2-40B4-BE49-F238E27FC236}">
                <a16:creationId xmlns:a16="http://schemas.microsoft.com/office/drawing/2014/main" id="{D58B4B2D-784F-92E3-5DC8-A4D6EC195652}"/>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IMPLEMENTATION</a:t>
            </a:r>
            <a:endParaRPr lang="en-IN" sz="1200" dirty="0"/>
          </a:p>
        </p:txBody>
      </p:sp>
      <p:sp>
        <p:nvSpPr>
          <p:cNvPr id="27" name="Google Shape;144;p29">
            <a:hlinkClick r:id="" action="ppaction://noaction"/>
            <a:extLst>
              <a:ext uri="{FF2B5EF4-FFF2-40B4-BE49-F238E27FC236}">
                <a16:creationId xmlns:a16="http://schemas.microsoft.com/office/drawing/2014/main" id="{F39C9418-DF07-9540-7A07-3508661067D7}"/>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RESULTS</a:t>
            </a:r>
            <a:endParaRPr lang="en-IN"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8"/>
          <p:cNvSpPr txBox="1">
            <a:spLocks noGrp="1"/>
          </p:cNvSpPr>
          <p:nvPr>
            <p:ph type="title" idx="4"/>
          </p:nvPr>
        </p:nvSpPr>
        <p:spPr>
          <a:xfrm>
            <a:off x="1370900" y="521225"/>
            <a:ext cx="7058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79" name="Google Shape;379;p38"/>
          <p:cNvSpPr txBox="1">
            <a:spLocks noGrp="1"/>
          </p:cNvSpPr>
          <p:nvPr>
            <p:ph type="subTitle" idx="1"/>
          </p:nvPr>
        </p:nvSpPr>
        <p:spPr>
          <a:xfrm>
            <a:off x="1396458" y="2656675"/>
            <a:ext cx="6708991" cy="1400379"/>
          </a:xfrm>
          <a:prstGeom prst="rect">
            <a:avLst/>
          </a:prstGeom>
        </p:spPr>
        <p:txBody>
          <a:bodyPr spcFirstLastPara="1" wrap="square" lIns="0" tIns="91425" rIns="91425" bIns="91425" anchor="t" anchorCtr="0">
            <a:noAutofit/>
          </a:bodyPr>
          <a:lstStyle/>
          <a:p>
            <a:pPr marL="139700" indent="0" algn="ctr" fontAlgn="base">
              <a:buNone/>
            </a:pPr>
            <a:r>
              <a:rPr lang="en-IN" dirty="0">
                <a:solidFill>
                  <a:srgbClr val="FFFFFF"/>
                </a:solidFill>
                <a:latin typeface="Mulish" panose="020B0604020202020204" charset="0"/>
              </a:rPr>
              <a:t>‘Path planning robot’ is the project we opted to do in this semester. </a:t>
            </a:r>
            <a:r>
              <a:rPr lang="en-US" b="0" i="0" u="none" strike="noStrike" dirty="0">
                <a:solidFill>
                  <a:srgbClr val="FFFFFF"/>
                </a:solidFill>
                <a:effectLst/>
                <a:latin typeface="Mulish" panose="020B0604020202020204" charset="0"/>
              </a:rPr>
              <a:t>When given a path as an input, the robot will move in that path. </a:t>
            </a:r>
            <a:r>
              <a:rPr lang="en-US" dirty="0">
                <a:solidFill>
                  <a:srgbClr val="FFFFFF"/>
                </a:solidFill>
                <a:latin typeface="Mulish" panose="020B0604020202020204" charset="0"/>
              </a:rPr>
              <a:t>To demonstrate here, we have chosen to input a path resembling a shape. </a:t>
            </a:r>
            <a:r>
              <a:rPr lang="en-US" b="0" i="0" u="none" strike="noStrike" dirty="0">
                <a:solidFill>
                  <a:srgbClr val="FFFFFF"/>
                </a:solidFill>
                <a:effectLst/>
                <a:latin typeface="Mulish" panose="020B0604020202020204" charset="0"/>
              </a:rPr>
              <a:t>The robot takes the input and moves in such a way that it makes a shape resembling that particular shape. If further developed, our robot can be made to travel through a non-predetermined path by calculating its next moves. </a:t>
            </a:r>
            <a:r>
              <a:rPr lang="en-US" b="0" i="0" dirty="0">
                <a:effectLst/>
                <a:latin typeface="Mulish" panose="020B0604020202020204" charset="0"/>
              </a:rPr>
              <a:t>​</a:t>
            </a:r>
          </a:p>
        </p:txBody>
      </p:sp>
      <p:sp>
        <p:nvSpPr>
          <p:cNvPr id="380" name="Google Shape;380;p38"/>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rPr>
              <a:t>INTRODUCTION</a:t>
            </a:r>
            <a:endParaRPr sz="3600" b="1" dirty="0">
              <a:solidFill>
                <a:schemeClr val="lt1"/>
              </a:solidFill>
              <a:latin typeface="Roboto Condensed"/>
              <a:ea typeface="Roboto Condensed"/>
              <a:cs typeface="Roboto Condensed"/>
              <a:sym typeface="Roboto Condensed"/>
            </a:endParaRPr>
          </a:p>
        </p:txBody>
      </p:sp>
      <p:sp>
        <p:nvSpPr>
          <p:cNvPr id="383" name="Google Shape;383;p38">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4" name="Google Shape;384;p38">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385" name="Google Shape;385;p38"/>
          <p:cNvSpPr txBox="1">
            <a:spLocks noGrp="1"/>
          </p:cNvSpPr>
          <p:nvPr>
            <p:ph type="title"/>
          </p:nvPr>
        </p:nvSpPr>
        <p:spPr>
          <a:xfrm>
            <a:off x="2442394" y="1646154"/>
            <a:ext cx="2018099"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IS OUR</a:t>
            </a:r>
            <a:endParaRPr dirty="0"/>
          </a:p>
        </p:txBody>
      </p:sp>
      <p:cxnSp>
        <p:nvCxnSpPr>
          <p:cNvPr id="387" name="Google Shape;387;p38"/>
          <p:cNvCxnSpPr>
            <a:cxnSpLocks/>
          </p:cNvCxnSpPr>
          <p:nvPr/>
        </p:nvCxnSpPr>
        <p:spPr>
          <a:xfrm>
            <a:off x="1159727" y="2486825"/>
            <a:ext cx="7178948" cy="0"/>
          </a:xfrm>
          <a:prstGeom prst="straightConnector1">
            <a:avLst/>
          </a:prstGeom>
          <a:noFill/>
          <a:ln w="19050" cap="flat" cmpd="sng">
            <a:solidFill>
              <a:schemeClr val="lt1"/>
            </a:solidFill>
            <a:prstDash val="solid"/>
            <a:round/>
            <a:headEnd type="none" w="med" len="med"/>
            <a:tailEnd type="none" w="med" len="med"/>
          </a:ln>
        </p:spPr>
      </p:cxnSp>
      <p:sp>
        <p:nvSpPr>
          <p:cNvPr id="388" name="Google Shape;388;p38"/>
          <p:cNvSpPr/>
          <p:nvPr/>
        </p:nvSpPr>
        <p:spPr>
          <a:xfrm>
            <a:off x="4474181" y="1674812"/>
            <a:ext cx="2575200" cy="5157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4761369" y="1550100"/>
            <a:ext cx="2018100" cy="7650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txBox="1">
            <a:spLocks noGrp="1"/>
          </p:cNvSpPr>
          <p:nvPr>
            <p:ph type="title" idx="2"/>
          </p:nvPr>
        </p:nvSpPr>
        <p:spPr>
          <a:xfrm>
            <a:off x="4716556" y="1662800"/>
            <a:ext cx="2107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a:t>
            </a:r>
            <a:endParaRPr dirty="0"/>
          </a:p>
        </p:txBody>
      </p:sp>
      <p:sp>
        <p:nvSpPr>
          <p:cNvPr id="19" name="Google Shape;141;p29">
            <a:hlinkClick r:id="rId3" action="ppaction://hlinksldjump"/>
            <a:extLst>
              <a:ext uri="{FF2B5EF4-FFF2-40B4-BE49-F238E27FC236}">
                <a16:creationId xmlns:a16="http://schemas.microsoft.com/office/drawing/2014/main" id="{A135EE87-581D-FDBE-56B5-B7CBB2942228}"/>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accent2"/>
                </a:solidFill>
              </a:rPr>
              <a:t>INTRODUCTION</a:t>
            </a:r>
          </a:p>
        </p:txBody>
      </p:sp>
      <p:sp>
        <p:nvSpPr>
          <p:cNvPr id="20" name="Google Shape;142;p29">
            <a:hlinkClick r:id="" action="ppaction://noaction"/>
            <a:extLst>
              <a:ext uri="{FF2B5EF4-FFF2-40B4-BE49-F238E27FC236}">
                <a16:creationId xmlns:a16="http://schemas.microsoft.com/office/drawing/2014/main" id="{1B916462-16DC-F6C9-6EF4-977A6A4C7BA8}"/>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COMPONENTS</a:t>
            </a:r>
            <a:endParaRPr lang="en-IN" sz="1200" dirty="0"/>
          </a:p>
        </p:txBody>
      </p:sp>
      <p:sp>
        <p:nvSpPr>
          <p:cNvPr id="21" name="Google Shape;143;p29">
            <a:hlinkClick r:id="" action="ppaction://noaction"/>
            <a:extLst>
              <a:ext uri="{FF2B5EF4-FFF2-40B4-BE49-F238E27FC236}">
                <a16:creationId xmlns:a16="http://schemas.microsoft.com/office/drawing/2014/main" id="{7C5DED17-16E3-E29F-181F-4B641DA0E236}"/>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IMPLEMENTATION</a:t>
            </a:r>
            <a:endParaRPr lang="en-IN" sz="1200" dirty="0"/>
          </a:p>
        </p:txBody>
      </p:sp>
      <p:sp>
        <p:nvSpPr>
          <p:cNvPr id="22" name="Google Shape;144;p29">
            <a:hlinkClick r:id="" action="ppaction://noaction"/>
            <a:extLst>
              <a:ext uri="{FF2B5EF4-FFF2-40B4-BE49-F238E27FC236}">
                <a16:creationId xmlns:a16="http://schemas.microsoft.com/office/drawing/2014/main" id="{084D70CC-72A5-E005-BC56-899407939574}"/>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oboto Condensed"/>
              <a:buNone/>
              <a:defRPr sz="2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2400"/>
              <a:buFont typeface="Fira Sans Extra Condensed"/>
              <a:buNone/>
              <a:defRPr sz="24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RESULTS</a:t>
            </a:r>
            <a:endParaRPr lang="en-IN" sz="1200" dirty="0"/>
          </a:p>
        </p:txBody>
      </p:sp>
    </p:spTree>
    <p:extLst>
      <p:ext uri="{BB962C8B-B14F-4D97-AF65-F5344CB8AC3E}">
        <p14:creationId xmlns:p14="http://schemas.microsoft.com/office/powerpoint/2010/main" val="2646727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p:nvPr/>
        </p:nvSpPr>
        <p:spPr>
          <a:xfrm>
            <a:off x="3924525" y="1159715"/>
            <a:ext cx="1941900" cy="867900"/>
          </a:xfrm>
          <a:prstGeom prst="parallelogram">
            <a:avLst>
              <a:gd name="adj" fmla="val 3461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4141097" y="949725"/>
            <a:ext cx="1522200" cy="1288200"/>
          </a:xfrm>
          <a:prstGeom prst="parallelogram">
            <a:avLst>
              <a:gd name="adj" fmla="val 34619"/>
            </a:avLst>
          </a:prstGeom>
          <a:gradFill>
            <a:gsLst>
              <a:gs pos="0">
                <a:schemeClr val="accen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txBox="1">
            <a:spLocks noGrp="1"/>
          </p:cNvSpPr>
          <p:nvPr>
            <p:ph type="title"/>
          </p:nvPr>
        </p:nvSpPr>
        <p:spPr>
          <a:xfrm>
            <a:off x="1361900" y="2449550"/>
            <a:ext cx="7067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COMPONENTS</a:t>
            </a:r>
            <a:endParaRPr sz="5400" dirty="0"/>
          </a:p>
        </p:txBody>
      </p:sp>
      <p:sp>
        <p:nvSpPr>
          <p:cNvPr id="266" name="Google Shape;266;p34"/>
          <p:cNvSpPr txBox="1">
            <a:spLocks noGrp="1"/>
          </p:cNvSpPr>
          <p:nvPr>
            <p:ph type="subTitle" idx="1"/>
          </p:nvPr>
        </p:nvSpPr>
        <p:spPr>
          <a:xfrm>
            <a:off x="2715375" y="3325900"/>
            <a:ext cx="43602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Components used a</a:t>
            </a:r>
            <a:r>
              <a:rPr lang="en-IN" dirty="0" err="1"/>
              <a:t>nd</a:t>
            </a:r>
            <a:r>
              <a:rPr lang="en" dirty="0"/>
              <a:t> what are they</a:t>
            </a:r>
            <a:endParaRPr dirty="0"/>
          </a:p>
        </p:txBody>
      </p:sp>
      <p:sp>
        <p:nvSpPr>
          <p:cNvPr id="267" name="Google Shape;267;p34"/>
          <p:cNvSpPr txBox="1">
            <a:spLocks noGrp="1"/>
          </p:cNvSpPr>
          <p:nvPr>
            <p:ph type="title" idx="2"/>
          </p:nvPr>
        </p:nvSpPr>
        <p:spPr>
          <a:xfrm>
            <a:off x="3320000" y="1324625"/>
            <a:ext cx="3150900"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8" name="Google Shape;268;p34"/>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272" name="Google Shape;272;p34">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17" name="Google Shape;141;p29">
            <a:hlinkClick r:id="rId3" action="ppaction://hlinksldjump"/>
            <a:extLst>
              <a:ext uri="{FF2B5EF4-FFF2-40B4-BE49-F238E27FC236}">
                <a16:creationId xmlns:a16="http://schemas.microsoft.com/office/drawing/2014/main" id="{E9668F43-43D0-678B-F5AF-5DA77332AEF6}"/>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INTRODUCTION</a:t>
            </a:r>
            <a:endParaRPr lang="en-IN" sz="1200" dirty="0"/>
          </a:p>
        </p:txBody>
      </p:sp>
      <p:sp>
        <p:nvSpPr>
          <p:cNvPr id="18" name="Google Shape;142;p29">
            <a:hlinkClick r:id="" action="ppaction://noaction"/>
            <a:extLst>
              <a:ext uri="{FF2B5EF4-FFF2-40B4-BE49-F238E27FC236}">
                <a16:creationId xmlns:a16="http://schemas.microsoft.com/office/drawing/2014/main" id="{82926CDB-D7FD-817B-024A-071492DA457D}"/>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dirty="0">
                <a:solidFill>
                  <a:schemeClr val="accent2"/>
                </a:solidFill>
              </a:rPr>
              <a:t>COMPONENTS</a:t>
            </a:r>
          </a:p>
        </p:txBody>
      </p:sp>
      <p:sp>
        <p:nvSpPr>
          <p:cNvPr id="19" name="Google Shape;143;p29">
            <a:hlinkClick r:id="" action="ppaction://noaction"/>
            <a:extLst>
              <a:ext uri="{FF2B5EF4-FFF2-40B4-BE49-F238E27FC236}">
                <a16:creationId xmlns:a16="http://schemas.microsoft.com/office/drawing/2014/main" id="{BFD62C5A-E3BE-0504-5E60-C02B18E40B71}"/>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IMPLEMENTATION</a:t>
            </a:r>
            <a:endParaRPr lang="en-IN" sz="1200" dirty="0"/>
          </a:p>
        </p:txBody>
      </p:sp>
      <p:sp>
        <p:nvSpPr>
          <p:cNvPr id="20" name="Google Shape;144;p29">
            <a:hlinkClick r:id="" action="ppaction://noaction"/>
            <a:extLst>
              <a:ext uri="{FF2B5EF4-FFF2-40B4-BE49-F238E27FC236}">
                <a16:creationId xmlns:a16="http://schemas.microsoft.com/office/drawing/2014/main" id="{B0B88A27-289B-47E6-7FB4-C2CF4B9BE38C}"/>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oboto Condensed"/>
              <a:buNone/>
              <a:defRPr sz="6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lt1"/>
              </a:buClr>
              <a:buSzPts val="3600"/>
              <a:buFont typeface="Fira Sans Extra Condensed"/>
              <a:buNone/>
              <a:defRPr sz="3600" b="1" i="0" u="none" strike="noStrike" cap="none">
                <a:solidFill>
                  <a:schemeClr val="lt1"/>
                </a:solidFill>
                <a:latin typeface="Fira Sans Extra Condensed"/>
                <a:ea typeface="Fira Sans Extra Condensed"/>
                <a:cs typeface="Fira Sans Extra Condensed"/>
                <a:sym typeface="Fira Sans Extra Condensed"/>
              </a:defRPr>
            </a:lvl9pPr>
          </a:lstStyle>
          <a:p>
            <a:r>
              <a:rPr lang="en-IN" sz="1200"/>
              <a:t>RESULTS</a:t>
            </a:r>
            <a:endParaRPr lang="en-IN" sz="1200" dirty="0"/>
          </a:p>
        </p:txBody>
      </p:sp>
    </p:spTree>
    <p:extLst>
      <p:ext uri="{BB962C8B-B14F-4D97-AF65-F5344CB8AC3E}">
        <p14:creationId xmlns:p14="http://schemas.microsoft.com/office/powerpoint/2010/main" val="738327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txBox="1">
            <a:spLocks noGrp="1"/>
          </p:cNvSpPr>
          <p:nvPr>
            <p:ph type="title"/>
          </p:nvPr>
        </p:nvSpPr>
        <p:spPr>
          <a:xfrm>
            <a:off x="1353300" y="521225"/>
            <a:ext cx="70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COMPONENTS USED</a:t>
            </a:r>
            <a:endParaRPr dirty="0"/>
          </a:p>
        </p:txBody>
      </p:sp>
      <p:sp>
        <p:nvSpPr>
          <p:cNvPr id="283" name="Google Shape;283;p35"/>
          <p:cNvSpPr/>
          <p:nvPr/>
        </p:nvSpPr>
        <p:spPr>
          <a:xfrm>
            <a:off x="0" y="4501800"/>
            <a:ext cx="641700" cy="641700"/>
          </a:xfrm>
          <a:prstGeom prst="rect">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0" y="3860100"/>
            <a:ext cx="641700" cy="641700"/>
          </a:xfrm>
          <a:prstGeom prst="rect">
            <a:avLst/>
          </a:prstGeom>
          <a:gradFill>
            <a:gsLst>
              <a:gs pos="0">
                <a:schemeClr val="dk1"/>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txBox="1">
            <a:spLocks noGrp="1"/>
          </p:cNvSpPr>
          <p:nvPr>
            <p:ph type="ctrTitle" idx="4294967295"/>
          </p:nvPr>
        </p:nvSpPr>
        <p:spPr>
          <a:xfrm rot="-5400000">
            <a:off x="-1601550" y="1606650"/>
            <a:ext cx="3855000" cy="651900"/>
          </a:xfrm>
          <a:prstGeom prst="rect">
            <a:avLst/>
          </a:prstGeom>
          <a:gradFill>
            <a:gsLst>
              <a:gs pos="0">
                <a:srgbClr val="3E3B6F"/>
              </a:gs>
              <a:gs pos="100000">
                <a:srgbClr val="100F18"/>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rPr>
              <a:t>COMPONENTS</a:t>
            </a:r>
            <a:endParaRPr sz="3200" b="1" dirty="0">
              <a:solidFill>
                <a:schemeClr val="lt1"/>
              </a:solidFill>
              <a:latin typeface="Roboto Condensed"/>
              <a:ea typeface="Roboto Condensed"/>
              <a:cs typeface="Roboto Condensed"/>
              <a:sym typeface="Roboto Condensed"/>
            </a:endParaRPr>
          </a:p>
        </p:txBody>
      </p:sp>
      <p:sp>
        <p:nvSpPr>
          <p:cNvPr id="286" name="Google Shape;286;p35">
            <a:hlinkClick r:id="" action="ppaction://hlinkshowjump?jump=nextslide"/>
          </p:cNvPr>
          <p:cNvSpPr/>
          <p:nvPr/>
        </p:nvSpPr>
        <p:spPr>
          <a:xfrm>
            <a:off x="206589" y="4057062"/>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287" name="Google Shape;287;p35">
            <a:hlinkClick r:id="" action="ppaction://hlinkshowjump?jump=previousslide"/>
          </p:cNvPr>
          <p:cNvSpPr/>
          <p:nvPr/>
        </p:nvSpPr>
        <p:spPr>
          <a:xfrm flipH="1">
            <a:off x="206589" y="4698775"/>
            <a:ext cx="228533" cy="247772"/>
          </a:xfrm>
          <a:custGeom>
            <a:avLst/>
            <a:gdLst/>
            <a:ahLst/>
            <a:cxnLst/>
            <a:rect l="l" t="t" r="r" b="b"/>
            <a:pathLst>
              <a:path w="32706" h="35472" extrusionOk="0">
                <a:moveTo>
                  <a:pt x="301" y="0"/>
                </a:moveTo>
                <a:lnTo>
                  <a:pt x="32706" y="18709"/>
                </a:lnTo>
                <a:lnTo>
                  <a:pt x="0" y="35472"/>
                </a:lnTo>
              </a:path>
            </a:pathLst>
          </a:custGeom>
          <a:noFill/>
          <a:ln w="38100" cap="flat" cmpd="sng">
            <a:solidFill>
              <a:schemeClr val="lt1"/>
            </a:solidFill>
            <a:prstDash val="solid"/>
            <a:round/>
            <a:headEnd type="none" w="med" len="med"/>
            <a:tailEnd type="none" w="med" len="med"/>
          </a:ln>
        </p:spPr>
      </p:sp>
      <p:sp>
        <p:nvSpPr>
          <p:cNvPr id="293" name="Google Shape;293;p35"/>
          <p:cNvSpPr txBox="1"/>
          <p:nvPr/>
        </p:nvSpPr>
        <p:spPr>
          <a:xfrm>
            <a:off x="2677346" y="2195826"/>
            <a:ext cx="2757015" cy="51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FFFFFF"/>
                </a:solidFill>
                <a:latin typeface="Mulish" panose="020B0604020202020204" charset="0"/>
                <a:ea typeface="Roboto Condensed"/>
                <a:cs typeface="Roboto Condensed"/>
                <a:sym typeface="Roboto Condensed"/>
              </a:rPr>
              <a:t>MOTOR DRIVER</a:t>
            </a:r>
            <a:endParaRPr sz="2000" b="1" dirty="0">
              <a:solidFill>
                <a:srgbClr val="FFFFFF"/>
              </a:solidFill>
              <a:latin typeface="Mulish" panose="020B0604020202020204" charset="0"/>
              <a:ea typeface="Roboto Condensed"/>
              <a:cs typeface="Roboto Condensed"/>
              <a:sym typeface="Roboto Condensed"/>
            </a:endParaRPr>
          </a:p>
        </p:txBody>
      </p:sp>
      <p:sp>
        <p:nvSpPr>
          <p:cNvPr id="294" name="Google Shape;294;p35"/>
          <p:cNvSpPr txBox="1"/>
          <p:nvPr/>
        </p:nvSpPr>
        <p:spPr>
          <a:xfrm>
            <a:off x="2699450" y="1332973"/>
            <a:ext cx="4408609" cy="51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FFFFF"/>
                </a:solidFill>
                <a:latin typeface="Mulish" panose="020B0604020202020204" charset="0"/>
                <a:ea typeface="Roboto Condensed"/>
                <a:cs typeface="Roboto Condensed"/>
                <a:sym typeface="Roboto Condensed"/>
              </a:rPr>
              <a:t>MOTORS, WHEELS AND CHASIS</a:t>
            </a:r>
            <a:endParaRPr sz="2000" b="1" dirty="0">
              <a:solidFill>
                <a:srgbClr val="FFFFFF"/>
              </a:solidFill>
              <a:latin typeface="Mulish" panose="020B0604020202020204" charset="0"/>
              <a:ea typeface="Roboto Condensed"/>
              <a:cs typeface="Roboto Condensed"/>
              <a:sym typeface="Roboto Condensed"/>
            </a:endParaRPr>
          </a:p>
        </p:txBody>
      </p:sp>
      <p:sp>
        <p:nvSpPr>
          <p:cNvPr id="297" name="Google Shape;297;p35"/>
          <p:cNvSpPr/>
          <p:nvPr/>
        </p:nvSpPr>
        <p:spPr>
          <a:xfrm>
            <a:off x="1362449" y="2225440"/>
            <a:ext cx="1034100" cy="462300"/>
          </a:xfrm>
          <a:prstGeom prst="parallelogram">
            <a:avLst>
              <a:gd name="adj" fmla="val 34619"/>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1477772" y="2113620"/>
            <a:ext cx="810600" cy="685800"/>
          </a:xfrm>
          <a:prstGeom prst="parallelogram">
            <a:avLst>
              <a:gd name="adj" fmla="val 34619"/>
            </a:avLst>
          </a:prstGeom>
          <a:gradFill>
            <a:gsLst>
              <a:gs pos="0">
                <a:srgbClr val="070BB3"/>
              </a:gs>
              <a:gs pos="100000">
                <a:srgbClr val="38087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txBox="1"/>
          <p:nvPr/>
        </p:nvSpPr>
        <p:spPr>
          <a:xfrm>
            <a:off x="1613607" y="2186005"/>
            <a:ext cx="6519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FFFFFF"/>
                </a:solidFill>
                <a:latin typeface="Roboto Condensed"/>
                <a:ea typeface="Roboto Condensed"/>
                <a:cs typeface="Roboto Condensed"/>
                <a:sym typeface="Roboto Condensed"/>
              </a:rPr>
              <a:t>02</a:t>
            </a:r>
            <a:endParaRPr sz="2500" b="1">
              <a:solidFill>
                <a:srgbClr val="FFFFFF"/>
              </a:solidFill>
              <a:latin typeface="Roboto Condensed"/>
              <a:ea typeface="Roboto Condensed"/>
              <a:cs typeface="Roboto Condensed"/>
              <a:sym typeface="Roboto Condensed"/>
            </a:endParaRPr>
          </a:p>
        </p:txBody>
      </p:sp>
      <p:sp>
        <p:nvSpPr>
          <p:cNvPr id="300" name="Google Shape;300;p35"/>
          <p:cNvSpPr/>
          <p:nvPr/>
        </p:nvSpPr>
        <p:spPr>
          <a:xfrm>
            <a:off x="7378379" y="1364190"/>
            <a:ext cx="1034100" cy="462300"/>
          </a:xfrm>
          <a:prstGeom prst="parallelogram">
            <a:avLst>
              <a:gd name="adj" fmla="val 34619"/>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7493702" y="1252370"/>
            <a:ext cx="810600" cy="685800"/>
          </a:xfrm>
          <a:prstGeom prst="parallelogram">
            <a:avLst>
              <a:gd name="adj" fmla="val 34619"/>
            </a:avLst>
          </a:prstGeom>
          <a:gradFill>
            <a:gsLst>
              <a:gs pos="0">
                <a:srgbClr val="070BB3"/>
              </a:gs>
              <a:gs pos="100000">
                <a:srgbClr val="38087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p:nvPr/>
        </p:nvSpPr>
        <p:spPr>
          <a:xfrm>
            <a:off x="7649540" y="1305780"/>
            <a:ext cx="6519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FFFFFF"/>
                </a:solidFill>
                <a:latin typeface="Roboto Condensed"/>
                <a:ea typeface="Roboto Condensed"/>
                <a:cs typeface="Roboto Condensed"/>
                <a:sym typeface="Roboto Condensed"/>
              </a:rPr>
              <a:t>01</a:t>
            </a:r>
            <a:endParaRPr sz="2500" b="1">
              <a:solidFill>
                <a:srgbClr val="FFFFFF"/>
              </a:solidFill>
              <a:latin typeface="Roboto Condensed"/>
              <a:ea typeface="Roboto Condensed"/>
              <a:cs typeface="Roboto Condensed"/>
              <a:sym typeface="Roboto Condensed"/>
            </a:endParaRPr>
          </a:p>
        </p:txBody>
      </p:sp>
      <p:sp>
        <p:nvSpPr>
          <p:cNvPr id="303" name="Google Shape;303;p35"/>
          <p:cNvSpPr txBox="1"/>
          <p:nvPr/>
        </p:nvSpPr>
        <p:spPr>
          <a:xfrm>
            <a:off x="2677347" y="3921533"/>
            <a:ext cx="1589100" cy="51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FFFFFF"/>
                </a:solidFill>
                <a:latin typeface="Mulish" panose="020B0604020202020204" charset="0"/>
                <a:ea typeface="Roboto Condensed"/>
                <a:cs typeface="Roboto Condensed"/>
                <a:sym typeface="Roboto Condensed"/>
              </a:rPr>
              <a:t>UBUNTU</a:t>
            </a:r>
            <a:endParaRPr sz="2000" b="1" dirty="0">
              <a:solidFill>
                <a:srgbClr val="FFFFFF"/>
              </a:solidFill>
              <a:latin typeface="Mulish" panose="020B0604020202020204" charset="0"/>
              <a:ea typeface="Roboto Condensed"/>
              <a:cs typeface="Roboto Condensed"/>
              <a:sym typeface="Roboto Condensed"/>
            </a:endParaRPr>
          </a:p>
        </p:txBody>
      </p:sp>
      <p:sp>
        <p:nvSpPr>
          <p:cNvPr id="304" name="Google Shape;304;p35"/>
          <p:cNvSpPr txBox="1"/>
          <p:nvPr/>
        </p:nvSpPr>
        <p:spPr>
          <a:xfrm>
            <a:off x="4791159" y="3058680"/>
            <a:ext cx="2316900" cy="51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FFFFF"/>
                </a:solidFill>
                <a:latin typeface="Mulish" panose="020B0604020202020204" charset="0"/>
                <a:ea typeface="Roboto Condensed"/>
                <a:cs typeface="Roboto Condensed"/>
                <a:sym typeface="Roboto Condensed"/>
              </a:rPr>
              <a:t>RASPBERRY PI</a:t>
            </a:r>
            <a:endParaRPr sz="2000" b="1" dirty="0">
              <a:solidFill>
                <a:srgbClr val="FFFFFF"/>
              </a:solidFill>
              <a:latin typeface="Mulish" panose="020B0604020202020204" charset="0"/>
              <a:ea typeface="Roboto Condensed"/>
              <a:cs typeface="Roboto Condensed"/>
              <a:sym typeface="Roboto Condensed"/>
            </a:endParaRPr>
          </a:p>
        </p:txBody>
      </p:sp>
      <p:sp>
        <p:nvSpPr>
          <p:cNvPr id="307" name="Google Shape;307;p35"/>
          <p:cNvSpPr/>
          <p:nvPr/>
        </p:nvSpPr>
        <p:spPr>
          <a:xfrm>
            <a:off x="1362448" y="3954214"/>
            <a:ext cx="1034100" cy="462300"/>
          </a:xfrm>
          <a:prstGeom prst="parallelogram">
            <a:avLst>
              <a:gd name="adj" fmla="val 34619"/>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1477772" y="3842395"/>
            <a:ext cx="810600" cy="685800"/>
          </a:xfrm>
          <a:prstGeom prst="parallelogram">
            <a:avLst>
              <a:gd name="adj" fmla="val 34619"/>
            </a:avLst>
          </a:prstGeom>
          <a:gradFill>
            <a:gsLst>
              <a:gs pos="0">
                <a:srgbClr val="070BB3"/>
              </a:gs>
              <a:gs pos="100000">
                <a:srgbClr val="38087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txBox="1"/>
          <p:nvPr/>
        </p:nvSpPr>
        <p:spPr>
          <a:xfrm>
            <a:off x="1633972" y="3924017"/>
            <a:ext cx="571200" cy="4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FFFFFF"/>
                </a:solidFill>
                <a:latin typeface="Roboto Condensed"/>
                <a:ea typeface="Roboto Condensed"/>
                <a:cs typeface="Roboto Condensed"/>
                <a:sym typeface="Roboto Condensed"/>
              </a:rPr>
              <a:t>04</a:t>
            </a:r>
            <a:endParaRPr sz="2500" b="1">
              <a:solidFill>
                <a:srgbClr val="FFFFFF"/>
              </a:solidFill>
              <a:latin typeface="Roboto Condensed"/>
              <a:ea typeface="Roboto Condensed"/>
              <a:cs typeface="Roboto Condensed"/>
              <a:sym typeface="Roboto Condensed"/>
            </a:endParaRPr>
          </a:p>
        </p:txBody>
      </p:sp>
      <p:sp>
        <p:nvSpPr>
          <p:cNvPr id="310" name="Google Shape;310;p35"/>
          <p:cNvSpPr/>
          <p:nvPr/>
        </p:nvSpPr>
        <p:spPr>
          <a:xfrm>
            <a:off x="7378374" y="3086123"/>
            <a:ext cx="1034100" cy="462300"/>
          </a:xfrm>
          <a:prstGeom prst="parallelogram">
            <a:avLst>
              <a:gd name="adj" fmla="val 34619"/>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7493697" y="2974303"/>
            <a:ext cx="810600" cy="685800"/>
          </a:xfrm>
          <a:prstGeom prst="parallelogram">
            <a:avLst>
              <a:gd name="adj" fmla="val 34619"/>
            </a:avLst>
          </a:prstGeom>
          <a:gradFill>
            <a:gsLst>
              <a:gs pos="0">
                <a:srgbClr val="070BB3"/>
              </a:gs>
              <a:gs pos="100000">
                <a:srgbClr val="38087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txBox="1"/>
          <p:nvPr/>
        </p:nvSpPr>
        <p:spPr>
          <a:xfrm>
            <a:off x="7615257" y="3026963"/>
            <a:ext cx="6519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FFFFFF"/>
                </a:solidFill>
                <a:latin typeface="Roboto Condensed"/>
                <a:ea typeface="Roboto Condensed"/>
                <a:cs typeface="Roboto Condensed"/>
                <a:sym typeface="Roboto Condensed"/>
              </a:rPr>
              <a:t>03</a:t>
            </a:r>
            <a:endParaRPr sz="2500" b="1">
              <a:solidFill>
                <a:srgbClr val="FFFFFF"/>
              </a:solidFill>
              <a:latin typeface="Roboto Condensed"/>
              <a:ea typeface="Roboto Condensed"/>
              <a:cs typeface="Roboto Condensed"/>
              <a:sym typeface="Roboto Condensed"/>
            </a:endParaRPr>
          </a:p>
        </p:txBody>
      </p:sp>
      <p:cxnSp>
        <p:nvCxnSpPr>
          <p:cNvPr id="313" name="Google Shape;313;p35"/>
          <p:cNvCxnSpPr>
            <a:stCxn id="307" idx="2"/>
            <a:endCxn id="303" idx="1"/>
          </p:cNvCxnSpPr>
          <p:nvPr/>
        </p:nvCxnSpPr>
        <p:spPr>
          <a:xfrm rot="10800000" flipH="1">
            <a:off x="2316527" y="4179364"/>
            <a:ext cx="360900" cy="6000"/>
          </a:xfrm>
          <a:prstGeom prst="straightConnector1">
            <a:avLst/>
          </a:prstGeom>
          <a:noFill/>
          <a:ln w="19050" cap="flat" cmpd="sng">
            <a:solidFill>
              <a:srgbClr val="FFFFFF"/>
            </a:solidFill>
            <a:prstDash val="solid"/>
            <a:round/>
            <a:headEnd type="none" w="med" len="med"/>
            <a:tailEnd type="none" w="med" len="med"/>
          </a:ln>
        </p:spPr>
      </p:cxnSp>
      <p:cxnSp>
        <p:nvCxnSpPr>
          <p:cNvPr id="314" name="Google Shape;314;p35"/>
          <p:cNvCxnSpPr>
            <a:cxnSpLocks/>
            <a:stCxn id="297" idx="2"/>
            <a:endCxn id="293" idx="1"/>
          </p:cNvCxnSpPr>
          <p:nvPr/>
        </p:nvCxnSpPr>
        <p:spPr>
          <a:xfrm flipV="1">
            <a:off x="2316527" y="2453676"/>
            <a:ext cx="360819" cy="2914"/>
          </a:xfrm>
          <a:prstGeom prst="straightConnector1">
            <a:avLst/>
          </a:prstGeom>
          <a:noFill/>
          <a:ln w="19050" cap="flat" cmpd="sng">
            <a:solidFill>
              <a:srgbClr val="FFFFFF"/>
            </a:solidFill>
            <a:prstDash val="solid"/>
            <a:round/>
            <a:headEnd type="none" w="med" len="med"/>
            <a:tailEnd type="none" w="med" len="med"/>
          </a:ln>
        </p:spPr>
      </p:cxnSp>
      <p:cxnSp>
        <p:nvCxnSpPr>
          <p:cNvPr id="315" name="Google Shape;315;p35"/>
          <p:cNvCxnSpPr>
            <a:stCxn id="304" idx="3"/>
            <a:endCxn id="310" idx="5"/>
          </p:cNvCxnSpPr>
          <p:nvPr/>
        </p:nvCxnSpPr>
        <p:spPr>
          <a:xfrm>
            <a:off x="7108059" y="3316530"/>
            <a:ext cx="350400" cy="600"/>
          </a:xfrm>
          <a:prstGeom prst="straightConnector1">
            <a:avLst/>
          </a:prstGeom>
          <a:noFill/>
          <a:ln w="19050" cap="flat" cmpd="sng">
            <a:solidFill>
              <a:srgbClr val="FFFFFF"/>
            </a:solidFill>
            <a:prstDash val="solid"/>
            <a:round/>
            <a:headEnd type="none" w="med" len="med"/>
            <a:tailEnd type="none" w="med" len="med"/>
          </a:ln>
        </p:spPr>
      </p:cxnSp>
      <p:cxnSp>
        <p:nvCxnSpPr>
          <p:cNvPr id="316" name="Google Shape;316;p35"/>
          <p:cNvCxnSpPr>
            <a:cxnSpLocks/>
            <a:stCxn id="294" idx="3"/>
            <a:endCxn id="300" idx="5"/>
          </p:cNvCxnSpPr>
          <p:nvPr/>
        </p:nvCxnSpPr>
        <p:spPr>
          <a:xfrm>
            <a:off x="7108059" y="1590823"/>
            <a:ext cx="350342" cy="4517"/>
          </a:xfrm>
          <a:prstGeom prst="straightConnector1">
            <a:avLst/>
          </a:prstGeom>
          <a:noFill/>
          <a:ln w="19050" cap="flat" cmpd="sng">
            <a:solidFill>
              <a:srgbClr val="FFFFFF"/>
            </a:solidFill>
            <a:prstDash val="solid"/>
            <a:round/>
            <a:headEnd type="none" w="med" len="med"/>
            <a:tailEnd type="none" w="med" len="med"/>
          </a:ln>
        </p:spPr>
      </p:cxnSp>
      <p:sp>
        <p:nvSpPr>
          <p:cNvPr id="42" name="Google Shape;141;p29">
            <a:hlinkClick r:id="rId3" action="ppaction://hlinksldjump"/>
            <a:extLst>
              <a:ext uri="{FF2B5EF4-FFF2-40B4-BE49-F238E27FC236}">
                <a16:creationId xmlns:a16="http://schemas.microsoft.com/office/drawing/2014/main" id="{9081EA41-C369-C310-B582-76A7D3DD4C5A}"/>
              </a:ext>
            </a:extLst>
          </p:cNvPr>
          <p:cNvSpPr txBox="1">
            <a:spLocks/>
          </p:cNvSpPr>
          <p:nvPr/>
        </p:nvSpPr>
        <p:spPr>
          <a:xfrm>
            <a:off x="4503558" y="75691"/>
            <a:ext cx="1247123"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Roboto Condensed"/>
              <a:buNone/>
              <a:defRPr sz="3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INTRODUCTION</a:t>
            </a:r>
            <a:endParaRPr lang="en-IN" sz="1200" dirty="0"/>
          </a:p>
        </p:txBody>
      </p:sp>
      <p:sp>
        <p:nvSpPr>
          <p:cNvPr id="43" name="Google Shape;142;p29">
            <a:hlinkClick r:id="" action="ppaction://noaction"/>
            <a:extLst>
              <a:ext uri="{FF2B5EF4-FFF2-40B4-BE49-F238E27FC236}">
                <a16:creationId xmlns:a16="http://schemas.microsoft.com/office/drawing/2014/main" id="{5BD4B633-D8B3-FBB3-0F04-D8A2255F4C79}"/>
              </a:ext>
            </a:extLst>
          </p:cNvPr>
          <p:cNvSpPr txBox="1">
            <a:spLocks/>
          </p:cNvSpPr>
          <p:nvPr/>
        </p:nvSpPr>
        <p:spPr>
          <a:xfrm>
            <a:off x="5750681" y="77352"/>
            <a:ext cx="1131048"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Roboto Condensed"/>
              <a:buNone/>
              <a:defRPr sz="3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dirty="0">
                <a:solidFill>
                  <a:schemeClr val="accent2"/>
                </a:solidFill>
              </a:rPr>
              <a:t>COMPONENTS</a:t>
            </a:r>
          </a:p>
        </p:txBody>
      </p:sp>
      <p:sp>
        <p:nvSpPr>
          <p:cNvPr id="44" name="Google Shape;143;p29">
            <a:hlinkClick r:id="" action="ppaction://noaction"/>
            <a:extLst>
              <a:ext uri="{FF2B5EF4-FFF2-40B4-BE49-F238E27FC236}">
                <a16:creationId xmlns:a16="http://schemas.microsoft.com/office/drawing/2014/main" id="{E378F56A-DD18-F6B8-043B-1C449EDCF68C}"/>
              </a:ext>
            </a:extLst>
          </p:cNvPr>
          <p:cNvSpPr txBox="1">
            <a:spLocks/>
          </p:cNvSpPr>
          <p:nvPr/>
        </p:nvSpPr>
        <p:spPr>
          <a:xfrm>
            <a:off x="6844001" y="69625"/>
            <a:ext cx="1371435"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Roboto Condensed"/>
              <a:buNone/>
              <a:defRPr sz="3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IMPLEMENTATION</a:t>
            </a:r>
            <a:endParaRPr lang="en-IN" sz="1200" dirty="0"/>
          </a:p>
        </p:txBody>
      </p:sp>
      <p:sp>
        <p:nvSpPr>
          <p:cNvPr id="45" name="Google Shape;144;p29">
            <a:hlinkClick r:id="" action="ppaction://noaction"/>
            <a:extLst>
              <a:ext uri="{FF2B5EF4-FFF2-40B4-BE49-F238E27FC236}">
                <a16:creationId xmlns:a16="http://schemas.microsoft.com/office/drawing/2014/main" id="{772A2B75-E940-E3F6-579A-BA2D8DD1010A}"/>
              </a:ext>
            </a:extLst>
          </p:cNvPr>
          <p:cNvSpPr txBox="1">
            <a:spLocks/>
          </p:cNvSpPr>
          <p:nvPr/>
        </p:nvSpPr>
        <p:spPr>
          <a:xfrm>
            <a:off x="8109899" y="62900"/>
            <a:ext cx="1034100" cy="33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Roboto Condensed"/>
              <a:buNone/>
              <a:defRPr sz="35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lt1"/>
              </a:buClr>
              <a:buSzPts val="3500"/>
              <a:buFont typeface="Fira Sans Extra Condensed"/>
              <a:buNone/>
              <a:defRPr sz="3500" b="1" i="0" u="none" strike="noStrike" cap="none">
                <a:solidFill>
                  <a:schemeClr val="lt1"/>
                </a:solidFill>
                <a:latin typeface="Fira Sans Extra Condensed"/>
                <a:ea typeface="Fira Sans Extra Condensed"/>
                <a:cs typeface="Fira Sans Extra Condensed"/>
                <a:sym typeface="Fira Sans Extra Condensed"/>
              </a:defRPr>
            </a:lvl9pPr>
          </a:lstStyle>
          <a:p>
            <a:pPr algn="ctr"/>
            <a:r>
              <a:rPr lang="en-IN" sz="1200"/>
              <a:t>RESULTS</a:t>
            </a:r>
            <a:endParaRPr lang="en-IN" sz="1200" dirty="0"/>
          </a:p>
        </p:txBody>
      </p:sp>
    </p:spTree>
    <p:extLst>
      <p:ext uri="{BB962C8B-B14F-4D97-AF65-F5344CB8AC3E}">
        <p14:creationId xmlns:p14="http://schemas.microsoft.com/office/powerpoint/2010/main" val="210012475"/>
      </p:ext>
    </p:extLst>
  </p:cSld>
  <p:clrMapOvr>
    <a:masterClrMapping/>
  </p:clrMapOvr>
</p:sld>
</file>

<file path=ppt/theme/theme1.xml><?xml version="1.0" encoding="utf-8"?>
<a:theme xmlns:a="http://schemas.openxmlformats.org/drawingml/2006/main" name="Video Games Designer &amp; Developer CV by Slidesgo">
  <a:themeElements>
    <a:clrScheme name="Simple Light">
      <a:dk1>
        <a:srgbClr val="10162F"/>
      </a:dk1>
      <a:lt1>
        <a:srgbClr val="FFFFFF"/>
      </a:lt1>
      <a:dk2>
        <a:srgbClr val="262444"/>
      </a:dk2>
      <a:lt2>
        <a:srgbClr val="931E9B"/>
      </a:lt2>
      <a:accent1>
        <a:srgbClr val="070BB3"/>
      </a:accent1>
      <a:accent2>
        <a:srgbClr val="EE3FA2"/>
      </a:accent2>
      <a:accent3>
        <a:srgbClr val="38087C"/>
      </a:accent3>
      <a:accent4>
        <a:srgbClr val="8F91E2"/>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565</Words>
  <Application>Microsoft Office PowerPoint</Application>
  <PresentationFormat>On-screen Show (16:9)</PresentationFormat>
  <Paragraphs>148</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Barlow Condensed SemiBold</vt:lpstr>
      <vt:lpstr>Arial</vt:lpstr>
      <vt:lpstr>Wingdings</vt:lpstr>
      <vt:lpstr>Roboto Condensed</vt:lpstr>
      <vt:lpstr>Mulish</vt:lpstr>
      <vt:lpstr>Fira Sans Extra Condensed SemiBold</vt:lpstr>
      <vt:lpstr>Fira Sans Extra Condensed</vt:lpstr>
      <vt:lpstr>Bebas Neue</vt:lpstr>
      <vt:lpstr>Video Games Designer &amp; Developer CV by Slidesgo</vt:lpstr>
      <vt:lpstr>PRIMITIVE SHAPE DESIGNING BOT USING ROS</vt:lpstr>
      <vt:lpstr>KEERTHI TEJ</vt:lpstr>
      <vt:lpstr>INTRODUCTION</vt:lpstr>
      <vt:lpstr>INTRODUCTION</vt:lpstr>
      <vt:lpstr>INTRODUCTION</vt:lpstr>
      <vt:lpstr>INTRODUCTION</vt:lpstr>
      <vt:lpstr>INTRODUCTION</vt:lpstr>
      <vt:lpstr>COMPONENTS</vt:lpstr>
      <vt:lpstr>COMPONENTS USED</vt:lpstr>
      <vt:lpstr>COMPONENTS </vt:lpstr>
      <vt:lpstr>COMPONENTS</vt:lpstr>
      <vt:lpstr>COMPONENTS</vt:lpstr>
      <vt:lpstr>IMPLEMENTATION</vt:lpstr>
      <vt:lpstr>IMPLEMENTATION</vt:lpstr>
      <vt:lpstr>RESULTS</vt:lpstr>
      <vt:lpstr>IMPLEMENTATION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GAMES DESIGNER &amp; DEVELOPER CV</dc:title>
  <dc:creator>keerthi tej</dc:creator>
  <cp:lastModifiedBy>GANDIVALASA KEERTHI TEJ - AM.EN.U4AIE20027</cp:lastModifiedBy>
  <cp:revision>13</cp:revision>
  <dcterms:modified xsi:type="dcterms:W3CDTF">2022-06-21T07:07:33Z</dcterms:modified>
</cp:coreProperties>
</file>